
<file path=[Content_Types].xml><?xml version="1.0" encoding="utf-8"?>
<Types xmlns="http://schemas.openxmlformats.org/package/2006/content-types">
  <Override PartName="/ppt/slideLayouts/slideLayout4.xml" ContentType="application/vnd.openxmlformats-officedocument.presentationml.slideLayout+xml"/>
  <Override PartName="/ppt/tags/tag65.xml" ContentType="application/vnd.openxmlformats-officedocument.presentationml.tags+xml"/>
  <Override PartName="/ppt/tags/tag74.xml" ContentType="application/vnd.openxmlformats-officedocument.presentationml.tags+xml"/>
  <Override PartName="/ppt/tags/tag84.xml" ContentType="application/vnd.openxmlformats-officedocument.presentationml.tags+xml"/>
  <Override PartName="/ppt/tags/tag105.xml" ContentType="application/vnd.openxmlformats-officedocument.presentationml.tags+xml"/>
  <Override PartName="/ppt/slides/slide9.xml" ContentType="application/vnd.openxmlformats-officedocument.presentationml.slide+xml"/>
  <Override PartName="/ppt/tags/tag94.xml" ContentType="application/vnd.openxmlformats-officedocument.presentationml.tags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Default Extension="vml" ContentType="application/vnd.openxmlformats-officedocument.vmlDrawing"/>
  <Override PartName="/ppt/tags/tag12.xml" ContentType="application/vnd.openxmlformats-officedocument.presentationml.tags+xml"/>
  <Override PartName="/ppt/theme/theme1.xml" ContentType="application/vnd.openxmlformats-officedocument.theme+xml"/>
  <Override PartName="/ppt/slideLayouts/slideLayout15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24.xml" ContentType="application/vnd.openxmlformats-officedocument.presentationml.slideLayout+xml"/>
  <Override PartName="/ppt/tags/tag22.xml" ContentType="application/vnd.openxmlformats-officedocument.presentationml.tags+xml"/>
  <Override PartName="/ppt/tags/tag99.xml" ContentType="application/vnd.openxmlformats-officedocument.presentationml.tags+xml"/>
  <Override PartName="/ppt/tags/tag31.xml" ContentType="application/vnd.openxmlformats-officedocument.presentationml.tags+xml"/>
  <Override PartName="/ppt/embeddings/oleObject1.bin" ContentType="application/vnd.openxmlformats-officedocument.oleObject"/>
  <Override PartName="/ppt/tags/tag41.xml" ContentType="application/vnd.openxmlformats-officedocument.presentationml.tags+xml"/>
  <Override PartName="/ppt/tags/tag7.xml" ContentType="application/vnd.openxmlformats-officedocument.presentationml.tags+xml"/>
  <Override PartName="/ppt/tags/tag50.xml" ContentType="application/vnd.openxmlformats-officedocument.presentationml.tags+xml"/>
  <Override PartName="/ppt/tags/tag18.xml" ContentType="application/vnd.openxmlformats-officedocument.presentationml.tags+xml"/>
  <Default Extension="jpeg" ContentType="image/jpeg"/>
  <Override PartName="/ppt/notesSlides/notesSlide11.xml" ContentType="application/vnd.openxmlformats-officedocument.presentationml.notesSlide+xml"/>
  <Override PartName="/ppt/tags/tag60.xml" ContentType="application/vnd.openxmlformats-officedocument.presentationml.tags+xml"/>
  <Override PartName="/ppt/tags/tag28.xml" ContentType="application/vnd.openxmlformats-officedocument.presentationml.tags+xml"/>
  <Override PartName="/ppt/tags/tag70.xml" ContentType="application/vnd.openxmlformats-officedocument.presentationml.tags+xml"/>
  <Override PartName="/ppt/tags/tag37.xml" ContentType="application/vnd.openxmlformats-officedocument.presentationml.tags+xml"/>
  <Override PartName="/ppt/tags/tag100.xml" ContentType="application/vnd.openxmlformats-officedocument.presentationml.tags+xml"/>
  <Override PartName="/ppt/tags/tag47.xml" ContentType="application/vnd.openxmlformats-officedocument.presentationml.tags+xml"/>
  <Override PartName="/ppt/slides/slide4.xml" ContentType="application/vnd.openxmlformats-officedocument.presentationml.slide+xml"/>
  <Override PartName="/ppt/slideLayouts/slideLayout5.xml" ContentType="application/vnd.openxmlformats-officedocument.presentationml.slideLayout+xml"/>
  <Override PartName="/ppt/slideMasters/slideMaster2.xml" ContentType="application/vnd.openxmlformats-officedocument.presentationml.slideMaster+xml"/>
  <Override PartName="/ppt/tags/tag56.xml" ContentType="application/vnd.openxmlformats-officedocument.presentationml.tags+xml"/>
  <Override PartName="/ppt/tags/tag66.xml" ContentType="application/vnd.openxmlformats-officedocument.presentationml.tags+xml"/>
  <Override PartName="/ppt/tags/tag75.xml" ContentType="application/vnd.openxmlformats-officedocument.presentationml.tags+xml"/>
  <Override PartName="/ppt/slideLayouts/slideLayout10.xml" ContentType="application/vnd.openxmlformats-officedocument.presentationml.slideLayout+xml"/>
  <Override PartName="/ppt/tags/tag85.xml" ContentType="application/vnd.openxmlformats-officedocument.presentationml.tags+xml"/>
  <Override PartName="/ppt/tags/tag106.xml" ContentType="application/vnd.openxmlformats-officedocument.presentationml.tags+xml"/>
  <Override PartName="/ppt/tags/tag95.xml" ContentType="application/vnd.openxmlformats-officedocument.presentationml.tags+xml"/>
  <Override PartName="/ppt/tags/tag2.xml" ContentType="application/vnd.openxmlformats-officedocument.presentationml.tags+xml"/>
  <Override PartName="/ppt/slideLayouts/slideLayout16.xml" ContentType="application/vnd.openxmlformats-officedocument.presentationml.slideLayout+xml"/>
  <Override PartName="/ppt/tags/tag13.xml" ContentType="application/vnd.openxmlformats-officedocument.presentationml.tags+xml"/>
  <Override PartName="/ppt/theme/theme2.xml" ContentType="application/vnd.openxmlformats-officedocument.theme+xml"/>
  <Override PartName="/ppt/notesSlides/notesSlide3.xml" ContentType="application/vnd.openxmlformats-officedocument.presentationml.notesSlide+xml"/>
  <Override PartName="/ppt/slideLayouts/slideLayout25.xml" ContentType="application/vnd.openxmlformats-officedocument.presentationml.slideLayout+xml"/>
  <Override PartName="/ppt/tags/tag23.xml" ContentType="application/vnd.openxmlformats-officedocument.presentationml.tags+xml"/>
  <Default Extension="emf" ContentType="image/x-emf"/>
  <Override PartName="/ppt/embeddings/oleObject2.bin" ContentType="application/vnd.openxmlformats-officedocument.oleObject"/>
  <Override PartName="/ppt/tags/tag32.xml" ContentType="application/vnd.openxmlformats-officedocument.presentationml.tags+xml"/>
  <Override PartName="/ppt/tags/tag42.xml" ContentType="application/vnd.openxmlformats-officedocument.presentationml.tags+xml"/>
  <Override PartName="/ppt/tags/tag8.xml" ContentType="application/vnd.openxmlformats-officedocument.presentationml.tags+xml"/>
  <Override PartName="/ppt/tags/tag51.xml" ContentType="application/vnd.openxmlformats-officedocument.presentationml.tags+xml"/>
  <Override PartName="/ppt/tags/tag19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61.xml" ContentType="application/vnd.openxmlformats-officedocument.presentationml.tags+xml"/>
  <Override PartName="/ppt/tags/tag29.xml" ContentType="application/vnd.openxmlformats-officedocument.presentationml.tags+xml"/>
  <Override PartName="/ppt/tags/tag38.xml" ContentType="application/vnd.openxmlformats-officedocument.presentationml.tags+xml"/>
  <Override PartName="/ppt/tags/tag71.xml" ContentType="application/vnd.openxmlformats-officedocument.presentationml.tags+xml"/>
  <Default Extension="bin" ContentType="application/vnd.openxmlformats-officedocument.presentationml.printerSettings"/>
  <Override PartName="/ppt/tags/tag80.xml" ContentType="application/vnd.openxmlformats-officedocument.presentationml.tags+xml"/>
  <Override PartName="/ppt/tags/tag48.xml" ContentType="application/vnd.openxmlformats-officedocument.presentationml.tags+xml"/>
  <Default Extension="xml" ContentType="application/xml"/>
  <Override PartName="/ppt/slides/slide5.xml" ContentType="application/vnd.openxmlformats-officedocument.presentationml.slide+xml"/>
  <Override PartName="/ppt/tags/tag101.xml" ContentType="application/vnd.openxmlformats-officedocument.presentationml.tags+xml"/>
  <Override PartName="/ppt/tags/tag57.xml" ContentType="application/vnd.openxmlformats-officedocument.presentationml.tags+xml"/>
  <Override PartName="/ppt/slideMasters/slideMaster3.xml" ContentType="application/vnd.openxmlformats-officedocument.presentationml.slideMaster+xml"/>
  <Override PartName="/ppt/slideLayouts/slideLayout6.xml" ContentType="application/vnd.openxmlformats-officedocument.presentationml.slideLayout+xml"/>
  <Override PartName="/ppt/tableStyles.xml" ContentType="application/vnd.openxmlformats-officedocument.presentationml.tableStyles+xml"/>
  <Override PartName="/ppt/tags/tag90.xml" ContentType="application/vnd.openxmlformats-officedocument.presentationml.tags+xml"/>
  <Override PartName="/ppt/tags/tag67.xml" ContentType="application/vnd.openxmlformats-officedocument.presentationml.tags+xml"/>
  <Override PartName="/ppt/tags/tag76.xml" ContentType="application/vnd.openxmlformats-officedocument.presentationml.tag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tags/tag86.xml" ContentType="application/vnd.openxmlformats-officedocument.presentationml.tags+xml"/>
  <Override PartName="/ppt/tags/tag107.xml" ContentType="application/vnd.openxmlformats-officedocument.presentationml.tags+xml"/>
  <Override PartName="/docProps/app.xml" ContentType="application/vnd.openxmlformats-officedocument.extended-properties+xml"/>
  <Override PartName="/ppt/slideLayouts/slideLayout30.xml" ContentType="application/vnd.openxmlformats-officedocument.presentationml.slideLayout+xml"/>
  <Override PartName="/ppt/tags/tag96.xml" ContentType="application/vnd.openxmlformats-officedocument.presentationml.tags+xml"/>
  <Override PartName="/docProps/core.xml" ContentType="application/vnd.openxmlformats-package.core-properties+xml"/>
  <Override PartName="/ppt/tags/tag3.xml" ContentType="application/vnd.openxmlformats-officedocument.presentationml.tags+xml"/>
  <Override PartName="/ppt/slideLayouts/slideLayout17.xml" ContentType="application/vnd.openxmlformats-officedocument.presentationml.slideLayout+xml"/>
  <Override PartName="/ppt/tags/tag14.xml" ContentType="application/vnd.openxmlformats-officedocument.presentationml.tags+xml"/>
  <Override PartName="/ppt/theme/theme3.xml" ContentType="application/vnd.openxmlformats-officedocument.theme+xml"/>
  <Override PartName="/ppt/notesSlides/notesSlide4.xml" ContentType="application/vnd.openxmlformats-officedocument.presentationml.notesSlide+xml"/>
  <Override PartName="/ppt/slideLayouts/slideLayout26.xml" ContentType="application/vnd.openxmlformats-officedocument.presentationml.slideLayout+xml"/>
  <Override PartName="/ppt/tags/tag24.xml" ContentType="application/vnd.openxmlformats-officedocument.presentationml.tags+xml"/>
  <Override PartName="/ppt/embeddings/oleObject3.bin" ContentType="application/vnd.openxmlformats-officedocument.oleObject"/>
  <Override PartName="/ppt/tags/tag33.xml" ContentType="application/vnd.openxmlformats-officedocument.presentationml.tags+xml"/>
  <Override PartName="/ppt/tags/tag43.xml" ContentType="application/vnd.openxmlformats-officedocument.presentationml.tags+xml"/>
  <Override PartName="/ppt/tags/tag9.xml" ContentType="application/vnd.openxmlformats-officedocument.presentationml.tags+xml"/>
  <Override PartName="/ppt/slideLayouts/slideLayout1.xml" ContentType="application/vnd.openxmlformats-officedocument.presentationml.slideLayout+xml"/>
  <Override PartName="/ppt/tags/tag52.xml" ContentType="application/vnd.openxmlformats-officedocument.presentationml.tags+xml"/>
  <Override PartName="/ppt/notesSlides/notesSlide9.xml" ContentType="application/vnd.openxmlformats-officedocument.presentationml.notesSlide+xml"/>
  <Override PartName="/ppt/tags/tag62.xml" ContentType="application/vnd.openxmlformats-officedocument.presentationml.tags+xml"/>
  <Override PartName="/ppt/tags/tag39.xml" ContentType="application/vnd.openxmlformats-officedocument.presentationml.tags+xml"/>
  <Override PartName="/ppt/tags/tag72.xml" ContentType="application/vnd.openxmlformats-officedocument.presentationml.tags+xml"/>
  <Override PartName="/ppt/tags/tag81.xml" ContentType="application/vnd.openxmlformats-officedocument.presentationml.tags+xml"/>
  <Override PartName="/ppt/tags/tag49.xml" ContentType="application/vnd.openxmlformats-officedocument.presentationml.tags+xml"/>
  <Default Extension="png" ContentType="image/png"/>
  <Override PartName="/ppt/slides/slide6.xml" ContentType="application/vnd.openxmlformats-officedocument.presentationml.slide+xml"/>
  <Override PartName="/ppt/tags/tag102.xml" ContentType="application/vnd.openxmlformats-officedocument.presentationml.tags+xml"/>
  <Override PartName="/ppt/tags/tag58.xml" ContentType="application/vnd.openxmlformats-officedocument.presentationml.tags+xml"/>
  <Override PartName="/ppt/slideLayouts/slideLayout7.xml" ContentType="application/vnd.openxmlformats-officedocument.presentationml.slideLayout+xml"/>
  <Override PartName="/ppt/tags/tag91.xml" ContentType="application/vnd.openxmlformats-officedocument.presentationml.tags+xml"/>
  <Override PartName="/ppt/tags/tag68.xml" ContentType="application/vnd.openxmlformats-officedocument.presentationml.tags+xml"/>
  <Override PartName="/ppt/tags/tag77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tags/tag87.xml" ContentType="application/vnd.openxmlformats-officedocument.presentationml.tags+xml"/>
  <Override PartName="/ppt/tags/tag97.xml" ContentType="application/vnd.openxmlformats-officedocument.presentationml.tags+xml"/>
  <Override PartName="/ppt/tags/tag4.xml" ContentType="application/vnd.openxmlformats-officedocument.presentationml.tags+xml"/>
  <Override PartName="/ppt/slideLayouts/slideLayout18.xml" ContentType="application/vnd.openxmlformats-officedocument.presentationml.slideLayout+xml"/>
  <Override PartName="/ppt/tags/tag15.xml" ContentType="application/vnd.openxmlformats-officedocument.presentationml.tags+xml"/>
  <Override PartName="/ppt/theme/theme4.xml" ContentType="application/vnd.openxmlformats-officedocument.theme+xml"/>
  <Override PartName="/ppt/slideLayouts/slideLayout27.xml" ContentType="application/vnd.openxmlformats-officedocument.presentationml.slideLayout+xml"/>
  <Override PartName="/ppt/notesSlides/notesSlide5.xml" ContentType="application/vnd.openxmlformats-officedocument.presentationml.notesSlide+xml"/>
  <Override PartName="/ppt/tags/tag25.xml" ContentType="application/vnd.openxmlformats-officedocument.presentationml.tags+xml"/>
  <Override PartName="/ppt/slides/slide10.xml" ContentType="application/vnd.openxmlformats-officedocument.presentationml.slide+xml"/>
  <Override PartName="/ppt/tags/tag34.xml" ContentType="application/vnd.openxmlformats-officedocument.presentationml.tags+xml"/>
  <Override PartName="/ppt/embeddings/oleObject4.bin" ContentType="application/vnd.openxmlformats-officedocument.oleObject"/>
  <Override PartName="/ppt/tags/tag44.xml" ContentType="application/vnd.openxmlformats-officedocument.presentationml.tags+xml"/>
  <Override PartName="/ppt/slides/slide1.xml" ContentType="application/vnd.openxmlformats-officedocument.presentationml.slide+xml"/>
  <Override PartName="/ppt/tags/tag53.xml" ContentType="application/vnd.openxmlformats-officedocument.presentationml.tags+xml"/>
  <Override PartName="/ppt/slideLayouts/slideLayout2.xml" ContentType="application/vnd.openxmlformats-officedocument.presentationml.slideLayout+xml"/>
  <Override PartName="/ppt/tags/tag63.xml" ContentType="application/vnd.openxmlformats-officedocument.presentationml.tags+xml"/>
  <Override PartName="/ppt/viewProps.xml" ContentType="application/vnd.openxmlformats-officedocument.presentationml.viewProps+xml"/>
  <Default Extension="rels" ContentType="application/vnd.openxmlformats-package.relationships+xml"/>
  <Override PartName="/ppt/tags/tag82.xml" ContentType="application/vnd.openxmlformats-officedocument.presentationml.tags+xml"/>
  <Override PartName="/ppt/tags/tag103.xml" ContentType="application/vnd.openxmlformats-officedocument.presentationml.tags+xml"/>
  <Override PartName="/ppt/slides/slide7.xml" ContentType="application/vnd.openxmlformats-officedocument.presentationml.slide+xml"/>
  <Override PartName="/ppt/slideLayouts/slideLayout8.xml" ContentType="application/vnd.openxmlformats-officedocument.presentationml.slideLayout+xml"/>
  <Override PartName="/ppt/tags/tag59.xml" ContentType="application/vnd.openxmlformats-officedocument.presentationml.tags+xml"/>
  <Override PartName="/ppt/tags/tag92.xml" ContentType="application/vnd.openxmlformats-officedocument.presentationml.tags+xml"/>
  <Override PartName="/ppt/tags/tag69.xml" ContentType="application/vnd.openxmlformats-officedocument.presentationml.tags+xml"/>
  <Override PartName="/ppt/tags/tag78.xml" ContentType="application/vnd.openxmlformats-officedocument.presentationml.tags+xml"/>
  <Override PartName="/ppt/slideLayouts/slideLayout13.xml" ContentType="application/vnd.openxmlformats-officedocument.presentationml.slideLayout+xml"/>
  <Override PartName="/ppt/tags/tag10.xml" ContentType="application/vnd.openxmlformats-officedocument.presentationml.tags+xml"/>
  <Override PartName="/ppt/presProps.xml" ContentType="application/vnd.openxmlformats-officedocument.presentationml.presProps+xml"/>
  <Override PartName="/ppt/slideLayouts/slideLayout22.xml" ContentType="application/vnd.openxmlformats-officedocument.presentationml.slideLayout+xml"/>
  <Override PartName="/ppt/tags/tag88.xml" ContentType="application/vnd.openxmlformats-officedocument.presentationml.tags+xml"/>
  <Override PartName="/ppt/tags/tag20.xml" ContentType="application/vnd.openxmlformats-officedocument.presentationml.tags+xml"/>
  <Override PartName="/ppt/presentation.xml" ContentType="application/vnd.openxmlformats-officedocument.presentationml.presentation.main+xml"/>
  <Override PartName="/ppt/tags/tag5.xml" ContentType="application/vnd.openxmlformats-officedocument.presentationml.tags+xml"/>
  <Override PartName="/ppt/slideLayouts/slideLayout19.xml" ContentType="application/vnd.openxmlformats-officedocument.presentationml.slideLayout+xml"/>
  <Override PartName="/ppt/tags/tag16.xml" ContentType="application/vnd.openxmlformats-officedocument.presentationml.tags+xml"/>
  <Override PartName="/ppt/theme/theme5.xml" ContentType="application/vnd.openxmlformats-officedocument.theme+xml"/>
  <Override PartName="/ppt/slideLayouts/slideLayout28.xml" ContentType="application/vnd.openxmlformats-officedocument.presentationml.slideLayout+xml"/>
  <Override PartName="/ppt/notesSlides/notesSlide6.xml" ContentType="application/vnd.openxmlformats-officedocument.presentationml.notesSlide+xml"/>
  <Override PartName="/ppt/tags/tag26.xml" ContentType="application/vnd.openxmlformats-officedocument.presentationml.tags+xml"/>
  <Override PartName="/ppt/slides/slide11.xml" ContentType="application/vnd.openxmlformats-officedocument.presentationml.slide+xml"/>
  <Override PartName="/ppt/notesSlides/notesSlide10.xml" ContentType="application/vnd.openxmlformats-officedocument.presentationml.notesSlide+xml"/>
  <Override PartName="/ppt/tags/tag35.xml" ContentType="application/vnd.openxmlformats-officedocument.presentationml.tags+xml"/>
  <Override PartName="/ppt/tags/tag45.xml" ContentType="application/vnd.openxmlformats-officedocument.presentationml.tags+xml"/>
  <Override PartName="/ppt/slides/slide2.xml" ContentType="application/vnd.openxmlformats-officedocument.presentationml.slide+xml"/>
  <Override PartName="/ppt/handoutMasters/handoutMaster1.xml" ContentType="application/vnd.openxmlformats-officedocument.presentationml.handoutMaster+xml"/>
  <Override PartName="/ppt/tags/tag54.xml" ContentType="application/vnd.openxmlformats-officedocument.presentationml.tags+xml"/>
  <Override PartName="/ppt/slideLayouts/slideLayout3.xml" ContentType="application/vnd.openxmlformats-officedocument.presentationml.slideLayout+xml"/>
  <Override PartName="/ppt/tags/tag64.xml" ContentType="application/vnd.openxmlformats-officedocument.presentationml.tags+xml"/>
  <Override PartName="/ppt/tags/tag73.xml" ContentType="application/vnd.openxmlformats-officedocument.presentationml.tags+xml"/>
  <Override PartName="/ppt/tags/tag83.xml" ContentType="application/vnd.openxmlformats-officedocument.presentationml.tags+xml"/>
  <Override PartName="/ppt/tags/tag104.xml" ContentType="application/vnd.openxmlformats-officedocument.presentationml.tags+xml"/>
  <Override PartName="/ppt/slides/slide8.xml" ContentType="application/vnd.openxmlformats-officedocument.presentationml.slide+xml"/>
  <Override PartName="/ppt/slideLayouts/slideLayout9.xml" ContentType="application/vnd.openxmlformats-officedocument.presentationml.slideLayout+xml"/>
  <Override PartName="/ppt/tags/tag93.xml" ContentType="application/vnd.openxmlformats-officedocument.presentationml.tags+xml"/>
  <Override PartName="/ppt/tags/tag79.xml" ContentType="application/vnd.openxmlformats-officedocument.presentationml.tags+xml"/>
  <Override PartName="/ppt/slideLayouts/slideLayout14.xml" ContentType="application/vnd.openxmlformats-officedocument.presentationml.slideLayout+xml"/>
  <Override PartName="/ppt/tags/tag11.xml" ContentType="application/vnd.openxmlformats-officedocument.presentationml.tags+xml"/>
  <Override PartName="/ppt/notesSlides/notesSlide1.xml" ContentType="application/vnd.openxmlformats-officedocument.presentationml.notesSlide+xml"/>
  <Override PartName="/ppt/slideLayouts/slideLayout23.xml" ContentType="application/vnd.openxmlformats-officedocument.presentationml.slideLayout+xml"/>
  <Override PartName="/ppt/tags/tag21.xml" ContentType="application/vnd.openxmlformats-officedocument.presentationml.tags+xml"/>
  <Override PartName="/ppt/tags/tag89.xml" ContentType="application/vnd.openxmlformats-officedocument.presentationml.tags+xml"/>
  <Override PartName="/ppt/tags/tag98.xml" ContentType="application/vnd.openxmlformats-officedocument.presentationml.tags+xml"/>
  <Override PartName="/ppt/tags/tag30.xml" ContentType="application/vnd.openxmlformats-officedocument.presentationml.tags+xml"/>
  <Override PartName="/ppt/tags/tag40.xml" ContentType="application/vnd.openxmlformats-officedocument.presentationml.tags+xml"/>
  <Override PartName="/ppt/tags/tag6.xml" ContentType="application/vnd.openxmlformats-officedocument.presentationml.tags+xml"/>
  <Override PartName="/ppt/tags/tag17.xml" ContentType="application/vnd.openxmlformats-officedocument.presentationml.tags+xml"/>
  <Override PartName="/ppt/slideLayouts/slideLayout29.xml" ContentType="application/vnd.openxmlformats-officedocument.presentationml.slideLayout+xml"/>
  <Override PartName="/ppt/notesSlides/notesSlide7.xml" ContentType="application/vnd.openxmlformats-officedocument.presentationml.notesSlide+xml"/>
  <Override PartName="/ppt/tags/tag27.xml" ContentType="application/vnd.openxmlformats-officedocument.presentationml.tags+xml"/>
  <Override PartName="/ppt/slides/slide12.xml" ContentType="application/vnd.openxmlformats-officedocument.presentationml.slide+xml"/>
  <Override PartName="/ppt/tags/tag36.xml" ContentType="application/vnd.openxmlformats-officedocument.presentationml.tags+xml"/>
  <Override PartName="/ppt/tags/tag46.xml" ContentType="application/vnd.openxmlformats-officedocument.presentationml.tags+xml"/>
  <Override PartName="/ppt/slides/slide3.xml" ContentType="application/vnd.openxmlformats-officedocument.presentationml.slide+xml"/>
  <Override PartName="/ppt/tags/tag55.xml" ContentType="application/vnd.openxmlformats-officedocument.presentationml.tags+xml"/>
  <Override PartName="/ppt/slideMasters/slideMaster1.xml" ContentType="application/vnd.openxmlformats-officedocument.presentationml.slideMaster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r:id="rId1"/>
    <p:sldMasterId r:id="rId2"/>
    <p:sldMasterId r:id="rId3"/>
  </p:sldMasterIdLst>
  <p:notesMasterIdLst>
    <p:notesMasterId r:id="rId16"/>
  </p:notesMasterIdLst>
  <p:handoutMasterIdLst>
    <p:handoutMasterId r:id="rId17"/>
  </p:handoutMasterIdLst>
  <p:sldIdLst>
    <p:sldId id="256" r:id="rId4"/>
    <p:sldId id="261" r:id="rId5"/>
    <p:sldId id="265" r:id="rId6"/>
    <p:sldId id="266" r:id="rId7"/>
    <p:sldId id="263" r:id="rId8"/>
    <p:sldId id="262" r:id="rId9"/>
    <p:sldId id="264" r:id="rId10"/>
    <p:sldId id="270" r:id="rId11"/>
    <p:sldId id="269" r:id="rId12"/>
    <p:sldId id="257" r:id="rId13"/>
    <p:sldId id="258" r:id="rId14"/>
    <p:sldId id="271" r:id="rId15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extLst>
    <p:ext uri="{E76CE94A-603C-4142-B9EB-6D1370010A27}">
      <p14:discardImageEditDat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showOutlineIcons="0">
    <p:restoredLeft sz="15581" autoAdjust="0"/>
    <p:restoredTop sz="94778" autoAdjust="0"/>
  </p:normalViewPr>
  <p:slideViewPr>
    <p:cSldViewPr>
      <p:cViewPr varScale="1">
        <p:scale>
          <a:sx n="147" d="100"/>
          <a:sy n="147" d="100"/>
        </p:scale>
        <p:origin x="-134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9" y="1814"/>
    </p:cViewPr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notesMaster" Target="notesMasters/notesMaster1.xml"/><Relationship Id="rId17" Type="http://schemas.openxmlformats.org/officeDocument/2006/relationships/handoutMaster" Target="handoutMasters/handout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DD980B7-5F8D-4625-8E71-7A6C40A332BB}" type="datetimeFigureOut">
              <a:rPr lang="en-US" smtClean="0"/>
              <a:pPr/>
              <a:t>8/25/13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10057EA-D4E2-4116-BAD5-ED1A678427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3795533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C639E1-D311-475D-B9C5-CD62891914F3}" type="datetimeFigureOut">
              <a:rPr lang="en-US" smtClean="0"/>
              <a:pPr/>
              <a:t>8/25/13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01D64E0-2784-4E83-BE6A-85FDD0E063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021153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1D64E0-2784-4E83-BE6A-85FDD0E063B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812612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1D64E0-2784-4E83-BE6A-85FDD0E063B1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5528630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>
            <a:off x="701042" y="6132020"/>
            <a:ext cx="5608319" cy="750925"/>
          </a:xfrm>
          <a:prstGeom prst="rect">
            <a:avLst/>
          </a:prstGeom>
        </p:spPr>
        <p:txBody>
          <a:bodyPr lIns="93153" tIns="93153" rIns="93153" bIns="93153" anchor="ctr" anchorCtr="0">
            <a:spAutoFit/>
          </a:bodyPr>
          <a:lstStyle/>
          <a:p>
            <a:pPr>
              <a:buNone/>
            </a:pPr>
            <a:r>
              <a:rPr lang="x-none"/>
              <a:t>Common Core standards and 21st Century learning is driven by the creation process.  Students no longer just need "know" information.  Now, they need to know what to do with it.</a:t>
            </a:r>
          </a:p>
        </p:txBody>
      </p:sp>
      <p:sp>
        <p:nvSpPr>
          <p:cNvPr id="118" name="Shape 118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9788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E6757-C4F2-4DAA-AB5D-C1EA5AFE7001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1367229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1D64E0-2784-4E83-BE6A-85FDD0E063B1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418338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1D64E0-2784-4E83-BE6A-85FDD0E063B1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2146662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465861">
              <a:defRPr/>
            </a:pPr>
            <a:r>
              <a:rPr lang="en-US" dirty="0"/>
              <a:t>This is an example of an ELA technology-enhanced item for grade 8. For this item, students begin by reading a poem. Next, students find and </a:t>
            </a:r>
          </a:p>
          <a:p>
            <a:pPr defTabSz="465861">
              <a:defRPr/>
            </a:pPr>
            <a:r>
              <a:rPr lang="en-US" dirty="0"/>
              <a:t>{+}</a:t>
            </a:r>
          </a:p>
          <a:p>
            <a:pPr defTabSz="465861">
              <a:defRPr/>
            </a:pPr>
            <a:r>
              <a:rPr lang="en-US" dirty="0"/>
              <a:t>highlight lines in the text that reveal a change in the speaker’s message. Depending on how the item writer designed the item, students are able to select one or more blocks of text in the poem.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63E34C-58B9-C244-A8B0-647CCC064057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1D64E0-2784-4E83-BE6A-85FDD0E063B1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9620049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1D64E0-2784-4E83-BE6A-85FDD0E063B1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466893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1D64E0-2784-4E83-BE6A-85FDD0E063B1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316672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1D64E0-2784-4E83-BE6A-85FDD0E063B1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2481182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1D64E0-2784-4E83-BE6A-85FDD0E063B1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5858435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1" Type="http://schemas.openxmlformats.org/officeDocument/2006/relationships/slideMaster" Target="../slideMasters/slideMaster2.xml"/><Relationship Id="rId12" Type="http://schemas.openxmlformats.org/officeDocument/2006/relationships/oleObject" Target="../embeddings/oleObject2.bin"/><Relationship Id="rId13" Type="http://schemas.openxmlformats.org/officeDocument/2006/relationships/image" Target="../media/image3.png"/><Relationship Id="rId1" Type="http://schemas.openxmlformats.org/officeDocument/2006/relationships/vmlDrawing" Target="../drawings/vmlDrawing2.v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tags" Target="../tags/tag25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4" Type="http://schemas.openxmlformats.org/officeDocument/2006/relationships/tags" Target="../tags/tag28.xml"/><Relationship Id="rId5" Type="http://schemas.openxmlformats.org/officeDocument/2006/relationships/slideMaster" Target="../slideMasters/slideMaster2.xml"/><Relationship Id="rId6" Type="http://schemas.openxmlformats.org/officeDocument/2006/relationships/oleObject" Target="../embeddings/oleObject3.bin"/><Relationship Id="rId1" Type="http://schemas.openxmlformats.org/officeDocument/2006/relationships/vmlDrawing" Target="../drawings/vmlDrawing3.vml"/><Relationship Id="rId2" Type="http://schemas.openxmlformats.org/officeDocument/2006/relationships/tags" Target="../tags/tag26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.jpe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6.jpe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.jpeg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6.jpeg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10ACA-9D8A-42F5-9285-51A0B40C6151}" type="datetimeFigureOut">
              <a:rPr lang="en-US" smtClean="0"/>
              <a:pPr/>
              <a:t>8/25/13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D7B0-8A13-4542-813F-58AE2AA2E6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516696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10ACA-9D8A-42F5-9285-51A0B40C6151}" type="datetimeFigureOut">
              <a:rPr lang="en-US" smtClean="0"/>
              <a:pPr/>
              <a:t>8/25/13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D7B0-8A13-4542-813F-58AE2AA2E6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507268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10ACA-9D8A-42F5-9285-51A0B40C6151}" type="datetimeFigureOut">
              <a:rPr lang="en-US" smtClean="0"/>
              <a:pPr/>
              <a:t>8/25/13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D7B0-8A13-4542-813F-58AE2AA2E6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524294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10ACA-9D8A-42F5-9285-51A0B40C6151}" type="datetimeFigureOut">
              <a:rPr lang="en-US" smtClean="0"/>
              <a:pPr/>
              <a:t>8/25/13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D7B0-8A13-4542-813F-58AE2AA2E6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186857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10ACA-9D8A-42F5-9285-51A0B40C6151}" type="datetimeFigureOut">
              <a:rPr lang="en-US" smtClean="0"/>
              <a:pPr/>
              <a:t>8/25/13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D7B0-8A13-4542-813F-58AE2AA2E6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004669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10ACA-9D8A-42F5-9285-51A0B40C6151}" type="datetimeFigureOut">
              <a:rPr lang="en-US" smtClean="0"/>
              <a:pPr/>
              <a:t>8/25/13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D7B0-8A13-4542-813F-58AE2AA2E6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03847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10ACA-9D8A-42F5-9285-51A0B40C6151}" type="datetimeFigureOut">
              <a:rPr lang="en-US" smtClean="0"/>
              <a:pPr/>
              <a:t>8/25/13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D7B0-8A13-4542-813F-58AE2AA2E6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3787447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10ACA-9D8A-42F5-9285-51A0B40C6151}" type="datetimeFigureOut">
              <a:rPr lang="en-US" smtClean="0"/>
              <a:pPr/>
              <a:t>8/25/13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D7B0-8A13-4542-813F-58AE2AA2E6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468302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10ACA-9D8A-42F5-9285-51A0B40C6151}" type="datetimeFigureOut">
              <a:rPr lang="en-US" smtClean="0"/>
              <a:pPr/>
              <a:t>8/25/13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D7B0-8A13-4542-813F-58AE2AA2E6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214037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10ACA-9D8A-42F5-9285-51A0B40C6151}" type="datetimeFigureOut">
              <a:rPr lang="en-US" smtClean="0"/>
              <a:pPr/>
              <a:t>8/25/13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D7B0-8A13-4542-813F-58AE2AA2E6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250333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10ACA-9D8A-42F5-9285-51A0B40C6151}" type="datetimeFigureOut">
              <a:rPr lang="en-US" smtClean="0"/>
              <a:pPr/>
              <a:t>8/25/13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D7B0-8A13-4542-813F-58AE2AA2E6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5941117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235982125"/>
              </p:ext>
            </p:extLst>
          </p:nvPr>
        </p:nvGraphicFramePr>
        <p:xfrm>
          <a:off x="0" y="0"/>
          <a:ext cx="161984" cy="161974"/>
        </p:xfrm>
        <a:graphic>
          <a:graphicData uri="http://schemas.openxmlformats.org/presentationml/2006/ole">
            <p:oleObj spid="_x0000_s2060" name="think-cell Slide" r:id="rId12" imgW="6350000" imgH="6350000" progId="">
              <p:embed/>
            </p:oleObj>
          </a:graphicData>
        </a:graphic>
      </p:graphicFrame>
      <p:sp>
        <p:nvSpPr>
          <p:cNvPr id="4" name="Working Draft Text" hidden="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gray">
          <a:xfrm>
            <a:off x="1398597" y="527646"/>
            <a:ext cx="1014109" cy="141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 dirty="0" smtClean="0">
                <a:solidFill>
                  <a:srgbClr val="000000"/>
                </a:solidFill>
                <a:latin typeface="Arial"/>
                <a:cs typeface="Arial" charset="0"/>
              </a:rPr>
              <a:t>WORKING DRAFT</a:t>
            </a:r>
          </a:p>
        </p:txBody>
      </p:sp>
      <p:sp>
        <p:nvSpPr>
          <p:cNvPr id="6" name="Working Draft" hidden="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gray">
          <a:xfrm>
            <a:off x="1398597" y="686381"/>
            <a:ext cx="3075040" cy="141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smtClean="0">
                <a:solidFill>
                  <a:srgbClr val="000000"/>
                </a:solidFill>
                <a:latin typeface="Arial"/>
                <a:cs typeface="Arial" charset="0"/>
              </a:rPr>
              <a:t>Last Modified 05/01/2013 12:48 PM Central Standard Time</a:t>
            </a:r>
            <a:endParaRPr lang="en-US" sz="900" dirty="0" smtClean="0">
              <a:solidFill>
                <a:srgbClr val="000000"/>
              </a:solidFill>
              <a:latin typeface="Arial"/>
              <a:cs typeface="Arial" charset="0"/>
            </a:endParaRPr>
          </a:p>
        </p:txBody>
      </p:sp>
      <p:sp>
        <p:nvSpPr>
          <p:cNvPr id="7" name="Printed" hidden="1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gray">
          <a:xfrm>
            <a:off x="1398600" y="846736"/>
            <a:ext cx="2774078" cy="141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smtClean="0">
                <a:solidFill>
                  <a:srgbClr val="000000"/>
                </a:solidFill>
                <a:latin typeface="Arial"/>
                <a:cs typeface="Arial" charset="0"/>
              </a:rPr>
              <a:t>Printed 04/25/2013 11:49 AM Eastern Standard Time</a:t>
            </a:r>
            <a:endParaRPr lang="en-US" sz="900" dirty="0" smtClean="0">
              <a:solidFill>
                <a:srgbClr val="000000"/>
              </a:solidFill>
              <a:latin typeface="Arial"/>
              <a:cs typeface="Arial" charset="0"/>
            </a:endParaRPr>
          </a:p>
        </p:txBody>
      </p:sp>
      <p:grpSp>
        <p:nvGrpSpPr>
          <p:cNvPr id="8" name="McK Title Elements" hidden="1"/>
          <p:cNvGrpSpPr>
            <a:grpSpLocks/>
          </p:cNvGrpSpPr>
          <p:nvPr userDrawn="1">
            <p:custDataLst>
              <p:tags r:id="rId6"/>
            </p:custDataLst>
          </p:nvPr>
        </p:nvGrpSpPr>
        <p:grpSpPr bwMode="gray">
          <a:xfrm>
            <a:off x="1398600" y="4873816"/>
            <a:ext cx="5225605" cy="1452912"/>
            <a:chOff x="1663" y="3242"/>
            <a:chExt cx="3226" cy="897"/>
          </a:xfrm>
        </p:grpSpPr>
        <p:sp>
          <p:nvSpPr>
            <p:cNvPr id="9" name="McK Document type"/>
            <p:cNvSpPr txBox="1">
              <a:spLocks noChangeArrowheads="1"/>
            </p:cNvSpPr>
            <p:nvPr/>
          </p:nvSpPr>
          <p:spPr bwMode="gray">
            <a:xfrm>
              <a:off x="1663" y="3242"/>
              <a:ext cx="3109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  <a:latin typeface="Arial"/>
                  <a:cs typeface="Arial" charset="0"/>
                </a:rPr>
                <a:t>Document type</a:t>
              </a:r>
            </a:p>
          </p:txBody>
        </p:sp>
        <p:sp>
          <p:nvSpPr>
            <p:cNvPr id="10" name="McK Date"/>
            <p:cNvSpPr txBox="1">
              <a:spLocks noChangeArrowheads="1"/>
            </p:cNvSpPr>
            <p:nvPr/>
          </p:nvSpPr>
          <p:spPr bwMode="gray">
            <a:xfrm>
              <a:off x="1663" y="3411"/>
              <a:ext cx="3109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  <a:latin typeface="Arial"/>
                  <a:cs typeface="Arial" charset="0"/>
                </a:rPr>
                <a:t>Date</a:t>
              </a:r>
            </a:p>
          </p:txBody>
        </p:sp>
        <p:sp>
          <p:nvSpPr>
            <p:cNvPr id="11" name="McK Disclaimer"/>
            <p:cNvSpPr>
              <a:spLocks noChangeArrowheads="1"/>
            </p:cNvSpPr>
            <p:nvPr/>
          </p:nvSpPr>
          <p:spPr bwMode="gray">
            <a:xfrm>
              <a:off x="1663" y="3751"/>
              <a:ext cx="3226" cy="3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solidFill>
                    <a:srgbClr val="000000"/>
                  </a:solidFill>
                  <a:cs typeface="Arial" charset="0"/>
                </a:rPr>
                <a:t>Confidential - Proprietary and </a:t>
              </a:r>
              <a:r>
                <a:rPr lang="en-US" sz="1000" dirty="0" err="1">
                  <a:solidFill>
                    <a:srgbClr val="000000"/>
                  </a:solidFill>
                  <a:cs typeface="Arial" charset="0"/>
                </a:rPr>
                <a:t>Predecisional</a:t>
              </a:r>
              <a:r>
                <a:rPr lang="en-US" sz="1000" dirty="0">
                  <a:solidFill>
                    <a:srgbClr val="000000"/>
                  </a:solidFill>
                  <a:cs typeface="Arial" charset="0"/>
                </a:rPr>
                <a:t> Deliberative Communication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solidFill>
                    <a:srgbClr val="000000"/>
                  </a:solidFill>
                  <a:cs typeface="Arial" charset="0"/>
                </a:rPr>
                <a:t>This document is related to the analysis and formulation of consortium policies and actions.  Distribution is not authorized without the express written consent of Smarter Balanced leadership or their designees.</a:t>
              </a:r>
            </a:p>
          </p:txBody>
        </p:sp>
      </p:grpSp>
      <p:grpSp>
        <p:nvGrpSpPr>
          <p:cNvPr id="14" name="Group 12"/>
          <p:cNvGrpSpPr>
            <a:grpSpLocks/>
          </p:cNvGrpSpPr>
          <p:nvPr userDrawn="1">
            <p:custDataLst>
              <p:tags r:id="rId7"/>
            </p:custDataLst>
          </p:nvPr>
        </p:nvGrpSpPr>
        <p:grpSpPr bwMode="auto">
          <a:xfrm>
            <a:off x="0" y="0"/>
            <a:ext cx="9330281" cy="6997298"/>
            <a:chOff x="0" y="0"/>
            <a:chExt cx="5760" cy="4320"/>
          </a:xfrm>
        </p:grpSpPr>
        <p:sp>
          <p:nvSpPr>
            <p:cNvPr id="15" name="Rectangle 13"/>
            <p:cNvSpPr>
              <a:spLocks noChangeArrowheads="1"/>
            </p:cNvSpPr>
            <p:nvPr/>
          </p:nvSpPr>
          <p:spPr bwMode="auto">
            <a:xfrm>
              <a:off x="0" y="0"/>
              <a:ext cx="5760" cy="4320"/>
            </a:xfrm>
            <a:prstGeom prst="rect">
              <a:avLst/>
            </a:prstGeom>
            <a:solidFill>
              <a:srgbClr val="FEEDE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1300">
                  <a:solidFill>
                    <a:srgbClr val="000054"/>
                  </a:solidFill>
                  <a:latin typeface="Arial" charset="0"/>
                </a:defRPr>
              </a:lvl1pPr>
              <a:lvl2pPr marL="742950" indent="-285750">
                <a:defRPr sz="1300">
                  <a:solidFill>
                    <a:srgbClr val="000054"/>
                  </a:solidFill>
                  <a:latin typeface="Arial" charset="0"/>
                </a:defRPr>
              </a:lvl2pPr>
              <a:lvl3pPr marL="1143000" indent="-228600">
                <a:defRPr sz="1300">
                  <a:solidFill>
                    <a:srgbClr val="000054"/>
                  </a:solidFill>
                  <a:latin typeface="Arial" charset="0"/>
                </a:defRPr>
              </a:lvl3pPr>
              <a:lvl4pPr marL="1600200" indent="-228600">
                <a:defRPr sz="1300">
                  <a:solidFill>
                    <a:srgbClr val="000054"/>
                  </a:solidFill>
                  <a:latin typeface="Arial" charset="0"/>
                </a:defRPr>
              </a:lvl4pPr>
              <a:lvl5pPr marL="2057400" indent="-228600">
                <a:defRPr sz="1300">
                  <a:solidFill>
                    <a:srgbClr val="000054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rgbClr val="000054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rgbClr val="000054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rgbClr val="000054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rgbClr val="000054"/>
                  </a:solidFill>
                  <a:latin typeface="Arial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6" name="Rectangle 14"/>
            <p:cNvSpPr>
              <a:spLocks noChangeArrowheads="1"/>
            </p:cNvSpPr>
            <p:nvPr/>
          </p:nvSpPr>
          <p:spPr bwMode="auto">
            <a:xfrm>
              <a:off x="1248" y="1392"/>
              <a:ext cx="4512" cy="96"/>
            </a:xfrm>
            <a:prstGeom prst="rect">
              <a:avLst/>
            </a:prstGeom>
            <a:gradFill rotWithShape="0">
              <a:gsLst>
                <a:gs pos="0">
                  <a:srgbClr val="F17157"/>
                </a:gs>
                <a:gs pos="100000">
                  <a:srgbClr val="FAD0C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1300">
                  <a:solidFill>
                    <a:srgbClr val="000054"/>
                  </a:solidFill>
                  <a:latin typeface="Arial" charset="0"/>
                </a:defRPr>
              </a:lvl1pPr>
              <a:lvl2pPr marL="742950" indent="-285750">
                <a:defRPr sz="1300">
                  <a:solidFill>
                    <a:srgbClr val="000054"/>
                  </a:solidFill>
                  <a:latin typeface="Arial" charset="0"/>
                </a:defRPr>
              </a:lvl2pPr>
              <a:lvl3pPr marL="1143000" indent="-228600">
                <a:defRPr sz="1300">
                  <a:solidFill>
                    <a:srgbClr val="000054"/>
                  </a:solidFill>
                  <a:latin typeface="Arial" charset="0"/>
                </a:defRPr>
              </a:lvl3pPr>
              <a:lvl4pPr marL="1600200" indent="-228600">
                <a:defRPr sz="1300">
                  <a:solidFill>
                    <a:srgbClr val="000054"/>
                  </a:solidFill>
                  <a:latin typeface="Arial" charset="0"/>
                </a:defRPr>
              </a:lvl4pPr>
              <a:lvl5pPr marL="2057400" indent="-228600">
                <a:defRPr sz="1300">
                  <a:solidFill>
                    <a:srgbClr val="000054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rgbClr val="000054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rgbClr val="000054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rgbClr val="000054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rgbClr val="000054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cs typeface="Arial" charset="0"/>
              </a:endParaRPr>
            </a:p>
          </p:txBody>
        </p:sp>
        <p:sp>
          <p:nvSpPr>
            <p:cNvPr id="17" name="Rectangle 15"/>
            <p:cNvSpPr>
              <a:spLocks noChangeArrowheads="1"/>
            </p:cNvSpPr>
            <p:nvPr/>
          </p:nvSpPr>
          <p:spPr bwMode="auto">
            <a:xfrm>
              <a:off x="0" y="0"/>
              <a:ext cx="1056" cy="4320"/>
            </a:xfrm>
            <a:prstGeom prst="rect">
              <a:avLst/>
            </a:prstGeom>
            <a:solidFill>
              <a:srgbClr val="F3D68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107763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1300">
                  <a:solidFill>
                    <a:srgbClr val="000054"/>
                  </a:solidFill>
                  <a:latin typeface="Arial" charset="0"/>
                </a:defRPr>
              </a:lvl1pPr>
              <a:lvl2pPr marL="742950" indent="-285750">
                <a:defRPr sz="1300">
                  <a:solidFill>
                    <a:srgbClr val="000054"/>
                  </a:solidFill>
                  <a:latin typeface="Arial" charset="0"/>
                </a:defRPr>
              </a:lvl2pPr>
              <a:lvl3pPr marL="1143000" indent="-228600">
                <a:defRPr sz="1300">
                  <a:solidFill>
                    <a:srgbClr val="000054"/>
                  </a:solidFill>
                  <a:latin typeface="Arial" charset="0"/>
                </a:defRPr>
              </a:lvl3pPr>
              <a:lvl4pPr marL="1600200" indent="-228600">
                <a:defRPr sz="1300">
                  <a:solidFill>
                    <a:srgbClr val="000054"/>
                  </a:solidFill>
                  <a:latin typeface="Arial" charset="0"/>
                </a:defRPr>
              </a:lvl4pPr>
              <a:lvl5pPr marL="2057400" indent="-228600">
                <a:defRPr sz="1300">
                  <a:solidFill>
                    <a:srgbClr val="000054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rgbClr val="000054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rgbClr val="000054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rgbClr val="000054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rgbClr val="000054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cs typeface="Arial" charset="0"/>
              </a:endParaRPr>
            </a:p>
          </p:txBody>
        </p:sp>
        <p:pic>
          <p:nvPicPr>
            <p:cNvPr id="19" name="Picture 16" descr="Color-ppt3"/>
            <p:cNvPicPr>
              <a:picLocks noChangeAspect="1" noChangeArrowheads="1"/>
            </p:cNvPicPr>
            <p:nvPr/>
          </p:nvPicPr>
          <p:blipFill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288"/>
              <a:ext cx="864" cy="8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63500" dir="3187806" algn="ctr" rotWithShape="0">
                      <a:srgbClr val="A4A4A4">
                        <a:alpha val="50000"/>
                      </a:srgbClr>
                    </a:outerShdw>
                  </a:effectLst>
                </a14:hiddenEffects>
              </a:ext>
            </a:extLst>
          </p:spPr>
        </p:pic>
      </p:grpSp>
      <p:sp>
        <p:nvSpPr>
          <p:cNvPr id="5" name="doc id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gray">
          <a:xfrm>
            <a:off x="8614312" y="37255"/>
            <a:ext cx="301290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800" dirty="0" smtClean="0">
              <a:solidFill>
                <a:srgbClr val="000000"/>
              </a:solidFill>
              <a:latin typeface="Arial"/>
              <a:cs typeface="Arial" charset="0"/>
            </a:endParaRPr>
          </a:p>
        </p:txBody>
      </p:sp>
      <p:sp>
        <p:nvSpPr>
          <p:cNvPr id="13314" name="Rectangle 1026"/>
          <p:cNvSpPr>
            <a:spLocks noGrp="1" noChangeArrowheads="1"/>
          </p:cNvSpPr>
          <p:nvPr>
            <p:ph type="ctrTitle"/>
            <p:custDataLst>
              <p:tags r:id="rId9"/>
            </p:custDataLst>
          </p:nvPr>
        </p:nvSpPr>
        <p:spPr bwMode="gray">
          <a:xfrm>
            <a:off x="1398598" y="2023078"/>
            <a:ext cx="6670368" cy="507831"/>
          </a:xfrm>
          <a:prstGeom prst="rect">
            <a:avLst/>
          </a:prstGeom>
        </p:spPr>
        <p:txBody>
          <a:bodyPr/>
          <a:lstStyle>
            <a:lvl1pPr>
              <a:defRPr sz="3300" b="0" baseline="0">
                <a:latin typeface="+mj-lt"/>
                <a:ea typeface="+mj-ea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US" noProof="0" dirty="0" smtClean="0"/>
          </a:p>
        </p:txBody>
      </p:sp>
      <p:sp>
        <p:nvSpPr>
          <p:cNvPr id="13315" name="Rectangle 1027"/>
          <p:cNvSpPr>
            <a:spLocks noGrp="1" noChangeArrowheads="1"/>
          </p:cNvSpPr>
          <p:nvPr>
            <p:ph type="subTitle" idx="1"/>
            <p:custDataLst>
              <p:tags r:id="rId10"/>
            </p:custDataLst>
          </p:nvPr>
        </p:nvSpPr>
        <p:spPr bwMode="gray">
          <a:xfrm>
            <a:off x="1398600" y="3579725"/>
            <a:ext cx="6209389" cy="219820"/>
          </a:xfrm>
        </p:spPr>
        <p:txBody>
          <a:bodyPr wrap="square">
            <a:spAutoFit/>
          </a:bodyPr>
          <a:lstStyle>
            <a:lvl1pPr>
              <a:defRPr sz="1400" baseline="0">
                <a:latin typeface="+mj-lt"/>
                <a:ea typeface="+mj-ea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US" noProof="0" dirty="0" smtClean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435410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800380658"/>
              </p:ext>
            </p:extLst>
          </p:nvPr>
        </p:nvGraphicFramePr>
        <p:xfrm>
          <a:off x="0" y="0"/>
          <a:ext cx="161984" cy="161974"/>
        </p:xfrm>
        <a:graphic>
          <a:graphicData uri="http://schemas.openxmlformats.org/presentationml/2006/ole">
            <p:oleObj spid="_x0000_s3084" name="think-cell Slide" r:id="rId6" imgW="6350000" imgH="6350000" progId="">
              <p:embed/>
            </p:oleObj>
          </a:graphicData>
        </a:graphic>
      </p:graphicFrame>
      <p:sp>
        <p:nvSpPr>
          <p:cNvPr id="3" name="Rectangle 2"/>
          <p:cNvSpPr/>
          <p:nvPr userDrawn="1">
            <p:custDataLst>
              <p:tags r:id="rId3"/>
            </p:custDataLst>
          </p:nvPr>
        </p:nvSpPr>
        <p:spPr>
          <a:xfrm>
            <a:off x="0" y="899651"/>
            <a:ext cx="9144000" cy="5619877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76" tIns="46638" rIns="93276" bIns="46638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2" name="McK 2. Slide Title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 bwMode="gray">
          <a:xfrm>
            <a:off x="121491" y="234863"/>
            <a:ext cx="8794113" cy="29832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749360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9298423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425202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1905000" y="6254750"/>
            <a:ext cx="1676400" cy="457200"/>
          </a:xfrm>
          <a:prstGeom prst="rect">
            <a:avLst/>
          </a:prstGeom>
          <a:ln/>
        </p:spPr>
        <p:txBody>
          <a:bodyPr lIns="91411" tIns="45706" rIns="91411" bIns="45706"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16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806825" y="6254750"/>
            <a:ext cx="3051175" cy="457200"/>
          </a:xfrm>
          <a:prstGeom prst="rect">
            <a:avLst/>
          </a:prstGeom>
          <a:ln/>
        </p:spPr>
        <p:txBody>
          <a:bodyPr lIns="91411" tIns="45706" rIns="91411" bIns="45706"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16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91364" y="6248400"/>
            <a:ext cx="1676400" cy="457200"/>
          </a:xfrm>
          <a:prstGeom prst="rect">
            <a:avLst/>
          </a:prstGeom>
          <a:ln/>
        </p:spPr>
        <p:txBody>
          <a:bodyPr lIns="91411" tIns="45706" rIns="91411" bIns="45706"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C3E4F7C-35A2-4E39-B682-EBAA10FF68AB}" type="slidenum">
              <a:rPr lang="en-US" sz="1600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8719605" y="6566446"/>
            <a:ext cx="213009" cy="155496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C2F30D7-D35E-4F5F-9E52-119CEFE9053F}" type="slidenum">
              <a:rPr lang="en-US" sz="1000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000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9011725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93776" y="344778"/>
            <a:ext cx="8257032" cy="769441"/>
          </a:xfrm>
        </p:spPr>
        <p:txBody>
          <a:bodyPr>
            <a:noAutofit/>
          </a:bodyPr>
          <a:lstStyle>
            <a:lvl1pPr algn="r">
              <a:defRPr sz="44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93776" y="974632"/>
            <a:ext cx="8257032" cy="1209164"/>
          </a:xfrm>
        </p:spPr>
        <p:txBody>
          <a:bodyPr>
            <a:normAutofit/>
          </a:bodyPr>
          <a:lstStyle>
            <a:lvl1pPr marL="0" indent="0" algn="r">
              <a:spcBef>
                <a:spcPts val="0"/>
              </a:spcBef>
              <a:buNone/>
              <a:defRPr sz="3000" b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Subtitle</a:t>
            </a:r>
          </a:p>
          <a:p>
            <a:r>
              <a:rPr lang="en-US" dirty="0" smtClean="0"/>
              <a:t>Presenter</a:t>
            </a:r>
          </a:p>
          <a:p>
            <a:r>
              <a:rPr lang="en-US" dirty="0" smtClean="0"/>
              <a:t>Presenter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301F7D1F-081F-7E43-913B-661725AA3989}" type="datetimeFigureOut">
              <a:rPr lang="en-US">
                <a:solidFill>
                  <a:srgbClr val="000000"/>
                </a:solidFill>
              </a:rPr>
              <a:pPr defTabSz="457200"/>
              <a:t>8/25/13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A3C36-2FEB-314D-91D0-48CAA56920B1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1387475" y="4733925"/>
            <a:ext cx="7299325" cy="967628"/>
          </a:xfrm>
        </p:spPr>
        <p:txBody>
          <a:bodyPr>
            <a:noAutofit/>
          </a:bodyPr>
          <a:lstStyle>
            <a:lvl1pPr marL="0" indent="0" algn="r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Event Name</a:t>
            </a:r>
          </a:p>
          <a:p>
            <a:pPr lvl="0"/>
            <a:r>
              <a:rPr lang="en-US" dirty="0" smtClean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1957053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lang="en-US" sz="3200" kern="1200" dirty="0">
                <a:solidFill>
                  <a:schemeClr val="accent4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57200" indent="-457200" algn="l" defTabSz="457200" rtl="0" eaLnBrk="1" latinLnBrk="0" hangingPunct="1">
              <a:lnSpc>
                <a:spcPct val="100000"/>
              </a:lnSpc>
              <a:spcBef>
                <a:spcPts val="2000"/>
              </a:spcBef>
              <a:buClr>
                <a:srgbClr val="299D37"/>
              </a:buClr>
              <a:buSzPct val="150000"/>
              <a:buFont typeface="Arial"/>
              <a:buChar char="•"/>
              <a:defRPr lang="en-US" sz="3200" kern="1200" dirty="0" smtClean="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>
              <a:lnSpc>
                <a:spcPct val="100000"/>
              </a:lnSpc>
              <a:spcBef>
                <a:spcPts val="568"/>
              </a:spcBef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spcBef>
                <a:spcPts val="568"/>
              </a:spcBef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spcBef>
                <a:spcPts val="568"/>
              </a:spcBef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spcBef>
                <a:spcPts val="568"/>
              </a:spcBef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642100" y="6407150"/>
            <a:ext cx="2133600" cy="365125"/>
          </a:xfrm>
        </p:spPr>
        <p:txBody>
          <a:bodyPr/>
          <a:lstStyle>
            <a:lvl1pPr>
              <a:defRPr sz="900">
                <a:latin typeface="Calibri"/>
              </a:defRPr>
            </a:lvl1pPr>
          </a:lstStyle>
          <a:p>
            <a:fld id="{D26A3C36-2FEB-314D-91D0-48CAA56920B1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2688977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301F7D1F-081F-7E43-913B-661725AA3989}" type="datetimeFigureOut">
              <a:rPr lang="en-US">
                <a:solidFill>
                  <a:srgbClr val="000000"/>
                </a:solidFill>
              </a:rPr>
              <a:pPr defTabSz="457200"/>
              <a:t>8/25/13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A3C36-2FEB-314D-91D0-48CAA56920B1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749808" y="1261872"/>
            <a:ext cx="8110728" cy="672891"/>
          </a:xfrm>
        </p:spPr>
        <p:txBody>
          <a:bodyPr/>
          <a:lstStyle>
            <a:lvl1pPr algn="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749808" y="1892808"/>
            <a:ext cx="8110728" cy="871373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849642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spcBef>
                <a:spcPts val="1600"/>
              </a:spcBef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spcBef>
                <a:spcPts val="1600"/>
              </a:spcBef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301F7D1F-081F-7E43-913B-661725AA3989}" type="datetimeFigureOut">
              <a:rPr lang="en-US">
                <a:solidFill>
                  <a:srgbClr val="000000"/>
                </a:solidFill>
              </a:rPr>
              <a:pPr defTabSz="457200"/>
              <a:t>8/25/13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A3C36-2FEB-314D-91D0-48CAA56920B1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2932315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301F7D1F-081F-7E43-913B-661725AA3989}" type="datetimeFigureOut">
              <a:rPr lang="en-US">
                <a:solidFill>
                  <a:srgbClr val="000000"/>
                </a:solidFill>
              </a:rPr>
              <a:pPr defTabSz="457200"/>
              <a:t>8/25/13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A3C36-2FEB-314D-91D0-48CAA56920B1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8415710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301F7D1F-081F-7E43-913B-661725AA3989}" type="datetimeFigureOut">
              <a:rPr lang="en-US">
                <a:solidFill>
                  <a:srgbClr val="000000"/>
                </a:solidFill>
              </a:rPr>
              <a:pPr defTabSz="457200"/>
              <a:t>8/25/13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A3C36-2FEB-314D-91D0-48CAA56920B1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111266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301F7D1F-081F-7E43-913B-661725AA3989}" type="datetimeFigureOut">
              <a:rPr lang="en-US">
                <a:solidFill>
                  <a:srgbClr val="000000"/>
                </a:solidFill>
              </a:rPr>
              <a:pPr defTabSz="457200"/>
              <a:t>8/25/13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A3C36-2FEB-314D-91D0-48CAA56920B1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234247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301F7D1F-081F-7E43-913B-661725AA3989}" type="datetimeFigureOut">
              <a:rPr lang="en-US">
                <a:solidFill>
                  <a:srgbClr val="000000"/>
                </a:solidFill>
              </a:rPr>
              <a:pPr defTabSz="457200"/>
              <a:t>8/25/13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A3C36-2FEB-314D-91D0-48CAA56920B1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511567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301F7D1F-081F-7E43-913B-661725AA3989}" type="datetimeFigureOut">
              <a:rPr lang="en-US">
                <a:solidFill>
                  <a:srgbClr val="000000"/>
                </a:solidFill>
              </a:rPr>
              <a:pPr defTabSz="457200"/>
              <a:t>8/25/13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A3C36-2FEB-314D-91D0-48CAA56920B1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7635086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301F7D1F-081F-7E43-913B-661725AA3989}" type="datetimeFigureOut">
              <a:rPr lang="en-US">
                <a:solidFill>
                  <a:srgbClr val="000000"/>
                </a:solidFill>
              </a:rPr>
              <a:pPr defTabSz="457200"/>
              <a:t>8/25/13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A3C36-2FEB-314D-91D0-48CAA56920B1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6612108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301F7D1F-081F-7E43-913B-661725AA3989}" type="datetimeFigureOut">
              <a:rPr lang="en-US">
                <a:solidFill>
                  <a:srgbClr val="000000"/>
                </a:solidFill>
              </a:rPr>
              <a:pPr defTabSz="457200"/>
              <a:t>8/25/13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A3C36-2FEB-314D-91D0-48CAA56920B1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7408594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3776" y="344778"/>
            <a:ext cx="8257032" cy="769441"/>
          </a:xfrm>
        </p:spPr>
        <p:txBody>
          <a:bodyPr>
            <a:noAutofit/>
          </a:bodyPr>
          <a:lstStyle>
            <a:lvl1pPr algn="r">
              <a:defRPr sz="4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3776" y="974632"/>
            <a:ext cx="8257032" cy="1209164"/>
          </a:xfrm>
        </p:spPr>
        <p:txBody>
          <a:bodyPr>
            <a:normAutofit/>
          </a:bodyPr>
          <a:lstStyle>
            <a:lvl1pPr marL="0" indent="0" algn="r">
              <a:spcBef>
                <a:spcPts val="0"/>
              </a:spcBef>
              <a:buNone/>
              <a:defRPr sz="3000" b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301F7D1F-081F-7E43-913B-661725AA3989}" type="datetimeFigureOut">
              <a:rPr lang="en-US">
                <a:solidFill>
                  <a:srgbClr val="000000"/>
                </a:solidFill>
              </a:rPr>
              <a:pPr defTabSz="457200"/>
              <a:t>8/25/13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A3C36-2FEB-314D-91D0-48CAA56920B1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87475" y="4733925"/>
            <a:ext cx="7299325" cy="967628"/>
          </a:xfrm>
        </p:spPr>
        <p:txBody>
          <a:bodyPr>
            <a:noAutofit/>
          </a:bodyPr>
          <a:lstStyle>
            <a:lvl1pPr marL="0" indent="0" algn="r">
              <a:buNone/>
              <a:defRPr sz="2400" b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8761695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301F7D1F-081F-7E43-913B-661725AA3989}" type="datetimeFigureOut">
              <a:rPr lang="en-US">
                <a:solidFill>
                  <a:srgbClr val="000000"/>
                </a:solidFill>
              </a:rPr>
              <a:pPr defTabSz="457200"/>
              <a:t>8/25/13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A3C36-2FEB-314D-91D0-48CAA56920B1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749808" y="1198938"/>
            <a:ext cx="8110728" cy="672891"/>
          </a:xfrm>
        </p:spPr>
        <p:txBody>
          <a:bodyPr/>
          <a:lstStyle>
            <a:lvl1pPr algn="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749808" y="1807280"/>
            <a:ext cx="8110728" cy="871373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012817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301F7D1F-081F-7E43-913B-661725AA3989}" type="datetimeFigureOut">
              <a:rPr lang="en-US">
                <a:solidFill>
                  <a:srgbClr val="000000"/>
                </a:solidFill>
              </a:rPr>
              <a:pPr defTabSz="457200"/>
              <a:t>8/25/13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A3C36-2FEB-314D-91D0-48CAA56920B1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76627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tags" Target="../tags/tag2.xml"/><Relationship Id="rId20" Type="http://schemas.openxmlformats.org/officeDocument/2006/relationships/tags" Target="../tags/tag13.xml"/><Relationship Id="rId21" Type="http://schemas.openxmlformats.org/officeDocument/2006/relationships/tags" Target="../tags/tag14.xml"/><Relationship Id="rId22" Type="http://schemas.openxmlformats.org/officeDocument/2006/relationships/tags" Target="../tags/tag15.xml"/><Relationship Id="rId23" Type="http://schemas.openxmlformats.org/officeDocument/2006/relationships/tags" Target="../tags/tag16.xml"/><Relationship Id="rId24" Type="http://schemas.openxmlformats.org/officeDocument/2006/relationships/oleObject" Target="../embeddings/oleObject1.bin"/><Relationship Id="rId10" Type="http://schemas.openxmlformats.org/officeDocument/2006/relationships/tags" Target="../tags/tag3.xml"/><Relationship Id="rId11" Type="http://schemas.openxmlformats.org/officeDocument/2006/relationships/tags" Target="../tags/tag4.xml"/><Relationship Id="rId12" Type="http://schemas.openxmlformats.org/officeDocument/2006/relationships/tags" Target="../tags/tag5.xml"/><Relationship Id="rId13" Type="http://schemas.openxmlformats.org/officeDocument/2006/relationships/tags" Target="../tags/tag6.xml"/><Relationship Id="rId14" Type="http://schemas.openxmlformats.org/officeDocument/2006/relationships/tags" Target="../tags/tag7.xml"/><Relationship Id="rId15" Type="http://schemas.openxmlformats.org/officeDocument/2006/relationships/tags" Target="../tags/tag8.xml"/><Relationship Id="rId16" Type="http://schemas.openxmlformats.org/officeDocument/2006/relationships/tags" Target="../tags/tag9.xml"/><Relationship Id="rId17" Type="http://schemas.openxmlformats.org/officeDocument/2006/relationships/tags" Target="../tags/tag10.xml"/><Relationship Id="rId18" Type="http://schemas.openxmlformats.org/officeDocument/2006/relationships/tags" Target="../tags/tag11.xml"/><Relationship Id="rId19" Type="http://schemas.openxmlformats.org/officeDocument/2006/relationships/tags" Target="../tags/tag1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theme" Target="../theme/theme2.xml"/><Relationship Id="rId7" Type="http://schemas.openxmlformats.org/officeDocument/2006/relationships/vmlDrawing" Target="../drawings/vmlDrawing1.vml"/><Relationship Id="rId8" Type="http://schemas.openxmlformats.org/officeDocument/2006/relationships/tags" Target="../tags/tag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0.xml"/><Relationship Id="rId15" Type="http://schemas.openxmlformats.org/officeDocument/2006/relationships/theme" Target="../theme/theme3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9.xml"/><Relationship Id="rId4" Type="http://schemas.openxmlformats.org/officeDocument/2006/relationships/slideLayout" Target="../slideLayouts/slideLayout20.xml"/><Relationship Id="rId5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3.xml"/><Relationship Id="rId8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D10ACA-9D8A-42F5-9285-51A0B40C6151}" type="datetimeFigureOut">
              <a:rPr lang="en-US" smtClean="0"/>
              <a:pPr/>
              <a:t>8/25/13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87D7B0-8A13-4542-813F-58AE2AA2E6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378799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>
    <p:bg bwMode="gray">
      <p:bgPr>
        <a:solidFill>
          <a:srgbClr val="FEED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40891895"/>
              </p:ext>
            </p:extLst>
          </p:nvPr>
        </p:nvGraphicFramePr>
        <p:xfrm>
          <a:off x="0" y="0"/>
          <a:ext cx="161984" cy="161974"/>
        </p:xfrm>
        <a:graphic>
          <a:graphicData uri="http://schemas.openxmlformats.org/presentationml/2006/ole">
            <p:oleObj spid="_x0000_s1036" name="think-cell Slide" r:id="rId24" imgW="6350000" imgH="6350000" progId="">
              <p:embed/>
            </p:oleObj>
          </a:graphicData>
        </a:graphic>
      </p:graphicFrame>
      <p:sp>
        <p:nvSpPr>
          <p:cNvPr id="1033" name="doc id"/>
          <p:cNvSpPr>
            <a:spLocks noChangeArrowheads="1"/>
          </p:cNvSpPr>
          <p:nvPr/>
        </p:nvSpPr>
        <p:spPr bwMode="gray">
          <a:xfrm>
            <a:off x="8246611" y="37255"/>
            <a:ext cx="670614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 algn="r" defTabSz="913332" fontAlgn="base">
              <a:spcBef>
                <a:spcPct val="0"/>
              </a:spcBef>
              <a:spcAft>
                <a:spcPct val="0"/>
              </a:spcAft>
            </a:pPr>
            <a:endParaRPr lang="en-US" sz="8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34" name="Working Draft" hidden="1"/>
          <p:cNvSpPr txBox="1">
            <a:spLocks noChangeArrowheads="1"/>
          </p:cNvSpPr>
          <p:nvPr/>
        </p:nvSpPr>
        <p:spPr bwMode="gray">
          <a:xfrm rot="5400000">
            <a:off x="8043141" y="1980008"/>
            <a:ext cx="2059174" cy="9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00" smtClean="0">
                <a:solidFill>
                  <a:srgbClr val="000000"/>
                </a:solidFill>
                <a:latin typeface="Arial"/>
                <a:cs typeface="Arial" charset="0"/>
              </a:rPr>
              <a:t>Last Modified 05/01/2013 12:48 PM Central Standard Time</a:t>
            </a:r>
            <a:endParaRPr lang="en-US" dirty="0" smtClean="0">
              <a:solidFill>
                <a:srgbClr val="000000"/>
              </a:solidFill>
              <a:latin typeface="Arial"/>
              <a:cs typeface="Arial" charset="0"/>
            </a:endParaRPr>
          </a:p>
        </p:txBody>
      </p:sp>
      <p:sp>
        <p:nvSpPr>
          <p:cNvPr id="1035" name="Printed" hidden="1"/>
          <p:cNvSpPr txBox="1">
            <a:spLocks noChangeArrowheads="1"/>
          </p:cNvSpPr>
          <p:nvPr/>
        </p:nvSpPr>
        <p:spPr bwMode="gray">
          <a:xfrm rot="5400000">
            <a:off x="8144546" y="4197988"/>
            <a:ext cx="1856364" cy="9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00" smtClean="0">
                <a:solidFill>
                  <a:srgbClr val="000000"/>
                </a:solidFill>
                <a:latin typeface="Arial"/>
                <a:cs typeface="Arial" charset="0"/>
              </a:rPr>
              <a:t>Printed 04/25/2013 11:49 AM Eastern Standard Time</a:t>
            </a:r>
            <a:endParaRPr lang="en-US" dirty="0" smtClean="0">
              <a:solidFill>
                <a:srgbClr val="000000"/>
              </a:solidFill>
              <a:latin typeface="Arial"/>
              <a:cs typeface="Arial" charset="0"/>
            </a:endParaRPr>
          </a:p>
        </p:txBody>
      </p:sp>
      <p:sp>
        <p:nvSpPr>
          <p:cNvPr id="1036" name="Rectangle 286"/>
          <p:cNvSpPr>
            <a:spLocks noGrp="1" noChangeArrowheads="1"/>
          </p:cNvSpPr>
          <p:nvPr>
            <p:ph type="body" idx="1"/>
          </p:nvPr>
        </p:nvSpPr>
        <p:spPr bwMode="gray">
          <a:xfrm>
            <a:off x="1482157" y="1990667"/>
            <a:ext cx="4389768" cy="125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 smtClean="0"/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gray">
          <a:xfrm>
            <a:off x="121491" y="234863"/>
            <a:ext cx="8794113" cy="298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0" name="McK 1. On-page tracker" hidden="1"/>
          <p:cNvSpPr>
            <a:spLocks noChangeArrowheads="1"/>
          </p:cNvSpPr>
          <p:nvPr/>
        </p:nvSpPr>
        <p:spPr bwMode="gray">
          <a:xfrm>
            <a:off x="121488" y="27536"/>
            <a:ext cx="876714" cy="219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808080"/>
                </a:solidFill>
                <a:cs typeface="Arial" charset="0"/>
              </a:rPr>
              <a:t>TRACKER</a:t>
            </a:r>
          </a:p>
        </p:txBody>
      </p:sp>
      <p:sp>
        <p:nvSpPr>
          <p:cNvPr id="11" name="McK 3. Unit of measure" hidden="1"/>
          <p:cNvSpPr txBox="1">
            <a:spLocks noChangeArrowheads="1"/>
          </p:cNvSpPr>
          <p:nvPr/>
        </p:nvSpPr>
        <p:spPr bwMode="gray">
          <a:xfrm>
            <a:off x="121490" y="542618"/>
            <a:ext cx="8794113" cy="251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 smtClean="0">
                <a:solidFill>
                  <a:srgbClr val="000000"/>
                </a:solidFill>
                <a:latin typeface="Arial"/>
                <a:cs typeface="Arial" charset="0"/>
              </a:rPr>
              <a:t>Unit of measure</a:t>
            </a:r>
          </a:p>
        </p:txBody>
      </p:sp>
      <p:grpSp>
        <p:nvGrpSpPr>
          <p:cNvPr id="12" name="McK Slide Elements" hidden="1"/>
          <p:cNvGrpSpPr>
            <a:grpSpLocks/>
          </p:cNvGrpSpPr>
          <p:nvPr/>
        </p:nvGrpSpPr>
        <p:grpSpPr bwMode="gray">
          <a:xfrm>
            <a:off x="121489" y="6151794"/>
            <a:ext cx="8722840" cy="353104"/>
            <a:chOff x="75" y="3932"/>
            <a:chExt cx="5385" cy="218"/>
          </a:xfrm>
        </p:grpSpPr>
        <p:sp>
          <p:nvSpPr>
            <p:cNvPr id="13" name="McK 4. Footnote"/>
            <p:cNvSpPr txBox="1">
              <a:spLocks noChangeArrowheads="1"/>
            </p:cNvSpPr>
            <p:nvPr/>
          </p:nvSpPr>
          <p:spPr bwMode="gray">
            <a:xfrm>
              <a:off x="75" y="3932"/>
              <a:ext cx="5385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000" dirty="0" smtClean="0">
                  <a:solidFill>
                    <a:srgbClr val="000000"/>
                  </a:solidFill>
                  <a:latin typeface="Arial"/>
                  <a:cs typeface="Arial" charset="0"/>
                </a:rPr>
                <a:t>1 Footnote</a:t>
              </a:r>
            </a:p>
          </p:txBody>
        </p:sp>
        <p:sp>
          <p:nvSpPr>
            <p:cNvPr id="14" name="McK 5. Source"/>
            <p:cNvSpPr>
              <a:spLocks noChangeArrowheads="1"/>
            </p:cNvSpPr>
            <p:nvPr/>
          </p:nvSpPr>
          <p:spPr bwMode="gray">
            <a:xfrm>
              <a:off x="75" y="4054"/>
              <a:ext cx="5385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 anchor="ctr">
              <a:spAutoFit/>
            </a:bodyPr>
            <a:lstStyle/>
            <a:p>
              <a:pPr marL="621844" indent="-621844" defTabSz="913332" fontAlgn="base">
                <a:spcBef>
                  <a:spcPct val="0"/>
                </a:spcBef>
                <a:spcAft>
                  <a:spcPct val="0"/>
                </a:spcAft>
                <a:tabLst>
                  <a:tab pos="625082" algn="l"/>
                </a:tabLst>
              </a:pPr>
              <a:r>
                <a:rPr lang="en-US" sz="1000" dirty="0">
                  <a:solidFill>
                    <a:srgbClr val="000000"/>
                  </a:solidFill>
                  <a:cs typeface="Arial" charset="0"/>
                </a:rPr>
                <a:t>Source: Source</a:t>
              </a:r>
            </a:p>
          </p:txBody>
        </p:sp>
      </p:grpSp>
      <p:grpSp>
        <p:nvGrpSpPr>
          <p:cNvPr id="15" name="ACET" hidden="1"/>
          <p:cNvGrpSpPr>
            <a:grpSpLocks/>
          </p:cNvGrpSpPr>
          <p:nvPr/>
        </p:nvGrpSpPr>
        <p:grpSpPr bwMode="gray">
          <a:xfrm>
            <a:off x="1482157" y="1409178"/>
            <a:ext cx="4350892" cy="518318"/>
            <a:chOff x="915" y="710"/>
            <a:chExt cx="2686" cy="320"/>
          </a:xfrm>
        </p:grpSpPr>
        <p:cxnSp>
          <p:nvCxnSpPr>
            <p:cNvPr id="16" name="AutoShape 249"/>
            <p:cNvCxnSpPr>
              <a:cxnSpLocks noChangeShapeType="1"/>
              <a:stCxn id="17" idx="4"/>
              <a:endCxn id="17" idx="6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AutoShape 250"/>
            <p:cNvSpPr>
              <a:spLocks noChangeArrowheads="1"/>
            </p:cNvSpPr>
            <p:nvPr/>
          </p:nvSpPr>
          <p:spPr bwMode="gray">
            <a:xfrm>
              <a:off x="915" y="710"/>
              <a:ext cx="2686" cy="32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b="1" dirty="0">
                  <a:solidFill>
                    <a:srgbClr val="000000"/>
                  </a:solidFill>
                  <a:cs typeface="Arial" charset="0"/>
                </a:rPr>
                <a:t>Title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000000"/>
                  </a:solidFill>
                  <a:cs typeface="Arial" charset="0"/>
                </a:rPr>
                <a:t>Unit of measure</a:t>
              </a:r>
            </a:p>
          </p:txBody>
        </p:sp>
      </p:grpSp>
      <p:sp>
        <p:nvSpPr>
          <p:cNvPr id="22" name="Slide Number"/>
          <p:cNvSpPr txBox="1">
            <a:spLocks/>
          </p:cNvSpPr>
          <p:nvPr/>
        </p:nvSpPr>
        <p:spPr bwMode="gray">
          <a:xfrm>
            <a:off x="8719602" y="6634526"/>
            <a:ext cx="160294" cy="157014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42C328C1-A84F-4A39-A664-DBA00541A8C6}" type="slidenum">
              <a:rPr lang="en-US" smtClean="0">
                <a:solidFill>
                  <a:srgbClr val="000000"/>
                </a:solidFill>
                <a:cs typeface="Arial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23" name="LegendBoxes" hidden="1"/>
          <p:cNvGrpSpPr>
            <a:grpSpLocks/>
          </p:cNvGrpSpPr>
          <p:nvPr/>
        </p:nvGrpSpPr>
        <p:grpSpPr bwMode="gray">
          <a:xfrm>
            <a:off x="8144563" y="288044"/>
            <a:ext cx="779144" cy="1017201"/>
            <a:chOff x="4936" y="176"/>
            <a:chExt cx="481" cy="628"/>
          </a:xfrm>
        </p:grpSpPr>
        <p:sp>
          <p:nvSpPr>
            <p:cNvPr id="24" name="Legend1"/>
            <p:cNvSpPr>
              <a:spLocks noChangeArrowheads="1"/>
            </p:cNvSpPr>
            <p:nvPr/>
          </p:nvSpPr>
          <p:spPr bwMode="gray">
            <a:xfrm>
              <a:off x="5096" y="176"/>
              <a:ext cx="321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332" fontAlgn="base">
                <a:spcBef>
                  <a:spcPct val="0"/>
                </a:spcBef>
                <a:spcAft>
                  <a:spcPct val="0"/>
                </a:spcAft>
                <a:buClr>
                  <a:srgbClr val="18577E"/>
                </a:buClr>
              </a:pPr>
              <a:r>
                <a:rPr lang="en-US" sz="120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5" name="LegendRectangle1"/>
            <p:cNvSpPr>
              <a:spLocks noChangeArrowheads="1"/>
            </p:cNvSpPr>
            <p:nvPr/>
          </p:nvSpPr>
          <p:spPr bwMode="gray">
            <a:xfrm>
              <a:off x="4936" y="183"/>
              <a:ext cx="104" cy="10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6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6" name="Legend2"/>
            <p:cNvSpPr>
              <a:spLocks noChangeArrowheads="1"/>
            </p:cNvSpPr>
            <p:nvPr/>
          </p:nvSpPr>
          <p:spPr bwMode="gray">
            <a:xfrm>
              <a:off x="5096" y="346"/>
              <a:ext cx="321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332" fontAlgn="base">
                <a:spcBef>
                  <a:spcPct val="0"/>
                </a:spcBef>
                <a:spcAft>
                  <a:spcPct val="0"/>
                </a:spcAft>
                <a:buClr>
                  <a:srgbClr val="18577E"/>
                </a:buClr>
              </a:pPr>
              <a:r>
                <a:rPr lang="en-US" sz="120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7" name="LegendRectangle2"/>
            <p:cNvSpPr>
              <a:spLocks noChangeArrowheads="1"/>
            </p:cNvSpPr>
            <p:nvPr/>
          </p:nvSpPr>
          <p:spPr bwMode="gray">
            <a:xfrm>
              <a:off x="4936" y="353"/>
              <a:ext cx="104" cy="101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6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8" name="Legend3"/>
            <p:cNvSpPr>
              <a:spLocks noChangeArrowheads="1"/>
            </p:cNvSpPr>
            <p:nvPr/>
          </p:nvSpPr>
          <p:spPr bwMode="gray">
            <a:xfrm>
              <a:off x="5096" y="517"/>
              <a:ext cx="321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332" fontAlgn="base">
                <a:spcBef>
                  <a:spcPct val="0"/>
                </a:spcBef>
                <a:spcAft>
                  <a:spcPct val="0"/>
                </a:spcAft>
                <a:buClr>
                  <a:srgbClr val="18577E"/>
                </a:buClr>
              </a:pPr>
              <a:r>
                <a:rPr lang="en-US" sz="120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9" name="LegendRectangle3"/>
            <p:cNvSpPr>
              <a:spLocks noChangeArrowheads="1"/>
            </p:cNvSpPr>
            <p:nvPr/>
          </p:nvSpPr>
          <p:spPr bwMode="gray">
            <a:xfrm>
              <a:off x="4936" y="524"/>
              <a:ext cx="104" cy="101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6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0" name="Legend4"/>
            <p:cNvSpPr>
              <a:spLocks noChangeArrowheads="1"/>
            </p:cNvSpPr>
            <p:nvPr/>
          </p:nvSpPr>
          <p:spPr bwMode="gray">
            <a:xfrm>
              <a:off x="5096" y="688"/>
              <a:ext cx="321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332" fontAlgn="base">
                <a:spcBef>
                  <a:spcPct val="0"/>
                </a:spcBef>
                <a:spcAft>
                  <a:spcPct val="0"/>
                </a:spcAft>
                <a:buClr>
                  <a:srgbClr val="18577E"/>
                </a:buClr>
              </a:pPr>
              <a:r>
                <a:rPr lang="en-US" sz="120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31" name="LegendRectangle4"/>
            <p:cNvSpPr>
              <a:spLocks noChangeArrowheads="1"/>
            </p:cNvSpPr>
            <p:nvPr/>
          </p:nvSpPr>
          <p:spPr bwMode="gray">
            <a:xfrm>
              <a:off x="4936" y="695"/>
              <a:ext cx="104" cy="101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600">
                <a:solidFill>
                  <a:srgbClr val="000000"/>
                </a:solidFill>
                <a:cs typeface="Arial" charset="0"/>
              </a:endParaRPr>
            </a:p>
          </p:txBody>
        </p:sp>
      </p:grpSp>
      <p:grpSp>
        <p:nvGrpSpPr>
          <p:cNvPr id="32" name="LegendLines" hidden="1"/>
          <p:cNvGrpSpPr>
            <a:grpSpLocks/>
          </p:cNvGrpSpPr>
          <p:nvPr/>
        </p:nvGrpSpPr>
        <p:grpSpPr bwMode="gray">
          <a:xfrm>
            <a:off x="7830315" y="288044"/>
            <a:ext cx="1093393" cy="745084"/>
            <a:chOff x="4750" y="176"/>
            <a:chExt cx="675" cy="460"/>
          </a:xfrm>
        </p:grpSpPr>
        <p:sp>
          <p:nvSpPr>
            <p:cNvPr id="33" name="LineLegend1"/>
            <p:cNvSpPr>
              <a:spLocks noChangeShapeType="1"/>
            </p:cNvSpPr>
            <p:nvPr/>
          </p:nvSpPr>
          <p:spPr bwMode="gray">
            <a:xfrm>
              <a:off x="4750" y="233"/>
              <a:ext cx="288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6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4" name="LineLegend2"/>
            <p:cNvSpPr>
              <a:spLocks noChangeShapeType="1"/>
            </p:cNvSpPr>
            <p:nvPr/>
          </p:nvSpPr>
          <p:spPr bwMode="gray">
            <a:xfrm>
              <a:off x="4750" y="402"/>
              <a:ext cx="288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6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5" name="LineLegend3"/>
            <p:cNvSpPr>
              <a:spLocks noChangeShapeType="1"/>
            </p:cNvSpPr>
            <p:nvPr/>
          </p:nvSpPr>
          <p:spPr bwMode="gray">
            <a:xfrm>
              <a:off x="4750" y="577"/>
              <a:ext cx="288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6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6" name="Legend1"/>
            <p:cNvSpPr>
              <a:spLocks noChangeArrowheads="1"/>
            </p:cNvSpPr>
            <p:nvPr/>
          </p:nvSpPr>
          <p:spPr bwMode="gray">
            <a:xfrm>
              <a:off x="5104" y="176"/>
              <a:ext cx="321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332" fontAlgn="base">
                <a:spcBef>
                  <a:spcPct val="0"/>
                </a:spcBef>
                <a:spcAft>
                  <a:spcPct val="0"/>
                </a:spcAft>
                <a:buClr>
                  <a:srgbClr val="18577E"/>
                </a:buClr>
              </a:pPr>
              <a:r>
                <a:rPr lang="en-US" sz="120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37" name="Legend2"/>
            <p:cNvSpPr>
              <a:spLocks noChangeArrowheads="1"/>
            </p:cNvSpPr>
            <p:nvPr/>
          </p:nvSpPr>
          <p:spPr bwMode="gray">
            <a:xfrm>
              <a:off x="5104" y="344"/>
              <a:ext cx="321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332" fontAlgn="base">
                <a:spcBef>
                  <a:spcPct val="0"/>
                </a:spcBef>
                <a:spcAft>
                  <a:spcPct val="0"/>
                </a:spcAft>
                <a:buClr>
                  <a:srgbClr val="18577E"/>
                </a:buClr>
              </a:pPr>
              <a:r>
                <a:rPr lang="en-US" sz="120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38" name="Legend3"/>
            <p:cNvSpPr>
              <a:spLocks noChangeArrowheads="1"/>
            </p:cNvSpPr>
            <p:nvPr/>
          </p:nvSpPr>
          <p:spPr bwMode="gray">
            <a:xfrm>
              <a:off x="5104" y="520"/>
              <a:ext cx="321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332" fontAlgn="base">
                <a:spcBef>
                  <a:spcPct val="0"/>
                </a:spcBef>
                <a:spcAft>
                  <a:spcPct val="0"/>
                </a:spcAft>
                <a:buClr>
                  <a:srgbClr val="18577E"/>
                </a:buClr>
              </a:pPr>
              <a:r>
                <a:rPr lang="en-US" sz="120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grpSp>
        <p:nvGrpSpPr>
          <p:cNvPr id="39" name="McKSticker" hidden="1"/>
          <p:cNvGrpSpPr/>
          <p:nvPr/>
        </p:nvGrpSpPr>
        <p:grpSpPr bwMode="gray">
          <a:xfrm>
            <a:off x="7830215" y="288041"/>
            <a:ext cx="1088629" cy="216680"/>
            <a:chOff x="7673881" y="285750"/>
            <a:chExt cx="1066894" cy="212366"/>
          </a:xfrm>
        </p:grpSpPr>
        <p:sp>
          <p:nvSpPr>
            <p:cNvPr id="40" name="StickerRectangle"/>
            <p:cNvSpPr>
              <a:spLocks noChangeArrowheads="1"/>
            </p:cNvSpPr>
            <p:nvPr/>
          </p:nvSpPr>
          <p:spPr bwMode="gray">
            <a:xfrm>
              <a:off x="7673881" y="285750"/>
              <a:ext cx="1066894" cy="212366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913332" fontAlgn="base">
                <a:spcBef>
                  <a:spcPct val="0"/>
                </a:spcBef>
                <a:spcAft>
                  <a:spcPct val="0"/>
                </a:spcAft>
                <a:buClr>
                  <a:srgbClr val="18577E"/>
                </a:buClr>
              </a:pPr>
              <a:r>
                <a:rPr lang="en-US" sz="1200" dirty="0">
                  <a:solidFill>
                    <a:srgbClr val="808080"/>
                  </a:solidFill>
                  <a:cs typeface="Arial" charset="0"/>
                </a:rPr>
                <a:t>PRELIMINARY</a:t>
              </a:r>
            </a:p>
          </p:txBody>
        </p:sp>
        <p:cxnSp>
          <p:nvCxnSpPr>
            <p:cNvPr id="41" name="AutoShape 31"/>
            <p:cNvCxnSpPr>
              <a:cxnSpLocks noChangeShapeType="1"/>
              <a:stCxn id="40" idx="2"/>
              <a:endCxn id="40" idx="4"/>
            </p:cNvCxnSpPr>
            <p:nvPr/>
          </p:nvCxnSpPr>
          <p:spPr bwMode="gray">
            <a:xfrm>
              <a:off x="7673881" y="285750"/>
              <a:ext cx="0" cy="212366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</p:cxnSp>
        <p:cxnSp>
          <p:nvCxnSpPr>
            <p:cNvPr id="42" name="AutoShape 32"/>
            <p:cNvCxnSpPr>
              <a:cxnSpLocks noChangeShapeType="1"/>
              <a:stCxn id="40" idx="4"/>
              <a:endCxn id="40" idx="6"/>
            </p:cNvCxnSpPr>
            <p:nvPr/>
          </p:nvCxnSpPr>
          <p:spPr bwMode="gray">
            <a:xfrm>
              <a:off x="7673881" y="498116"/>
              <a:ext cx="1066894" cy="0"/>
            </a:xfrm>
            <a:prstGeom prst="straightConnector1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</p:cxnSp>
      </p:grpSp>
      <p:grpSp>
        <p:nvGrpSpPr>
          <p:cNvPr id="43" name="LegendMoons" hidden="1"/>
          <p:cNvGrpSpPr/>
          <p:nvPr/>
        </p:nvGrpSpPr>
        <p:grpSpPr bwMode="gray">
          <a:xfrm>
            <a:off x="8076527" y="288041"/>
            <a:ext cx="847347" cy="1333054"/>
            <a:chOff x="6655594" y="273840"/>
            <a:chExt cx="830430" cy="1306516"/>
          </a:xfrm>
        </p:grpSpPr>
        <p:grpSp>
          <p:nvGrpSpPr>
            <p:cNvPr id="44" name="MoonLegend1"/>
            <p:cNvGrpSpPr>
              <a:grpSpLocks noChangeAspect="1"/>
            </p:cNvGrpSpPr>
            <p:nvPr>
              <p:custDataLst>
                <p:tags r:id="rId9"/>
              </p:custDataLst>
            </p:nvPr>
          </p:nvGrpSpPr>
          <p:grpSpPr bwMode="gray">
            <a:xfrm>
              <a:off x="6655594" y="273840"/>
              <a:ext cx="209550" cy="209551"/>
              <a:chOff x="4533" y="183"/>
              <a:chExt cx="144" cy="144"/>
            </a:xfrm>
          </p:grpSpPr>
          <p:sp>
            <p:nvSpPr>
              <p:cNvPr id="62" name="Oval 38"/>
              <p:cNvSpPr>
                <a:spLocks noChangeAspect="1" noChangeArrowheads="1"/>
              </p:cNvSpPr>
              <p:nvPr>
                <p:custDataLst>
                  <p:tags r:id="rId22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63" name="Arc 39" hidden="1"/>
              <p:cNvSpPr>
                <a:spLocks noChangeAspect="1"/>
              </p:cNvSpPr>
              <p:nvPr>
                <p:custDataLst>
                  <p:tags r:id="rId23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folHlink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45" name="MoonLegend2"/>
            <p:cNvGrpSpPr>
              <a:grpSpLocks noChangeAspect="1"/>
            </p:cNvGrpSpPr>
            <p:nvPr>
              <p:custDataLst>
                <p:tags r:id="rId10"/>
              </p:custDataLst>
            </p:nvPr>
          </p:nvGrpSpPr>
          <p:grpSpPr bwMode="gray">
            <a:xfrm>
              <a:off x="6655594" y="548081"/>
              <a:ext cx="209550" cy="209551"/>
              <a:chOff x="1694" y="2044"/>
              <a:chExt cx="160" cy="160"/>
            </a:xfrm>
          </p:grpSpPr>
          <p:sp>
            <p:nvSpPr>
              <p:cNvPr id="60" name="Oval 41"/>
              <p:cNvSpPr>
                <a:spLocks noChangeAspect="1" noChangeArrowheads="1"/>
              </p:cNvSpPr>
              <p:nvPr>
                <p:custDataLst>
                  <p:tags r:id="rId20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61" name="Arc 42"/>
              <p:cNvSpPr>
                <a:spLocks noChangeAspect="1"/>
              </p:cNvSpPr>
              <p:nvPr>
                <p:custDataLst>
                  <p:tags r:id="rId21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arc">
                <a:avLst/>
              </a:prstGeom>
              <a:solidFill>
                <a:schemeClr val="folHlink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46" name="MoonLegend4"/>
            <p:cNvGrpSpPr>
              <a:grpSpLocks noChangeAspect="1"/>
            </p:cNvGrpSpPr>
            <p:nvPr>
              <p:custDataLst>
                <p:tags r:id="rId11"/>
              </p:custDataLst>
            </p:nvPr>
          </p:nvGrpSpPr>
          <p:grpSpPr bwMode="gray">
            <a:xfrm>
              <a:off x="6655594" y="1096563"/>
              <a:ext cx="209550" cy="209551"/>
              <a:chOff x="4495" y="1198"/>
              <a:chExt cx="160" cy="160"/>
            </a:xfrm>
          </p:grpSpPr>
          <p:sp>
            <p:nvSpPr>
              <p:cNvPr id="58" name="Oval 47"/>
              <p:cNvSpPr>
                <a:spLocks noChangeAspect="1" noChangeArrowheads="1"/>
              </p:cNvSpPr>
              <p:nvPr>
                <p:custDataLst>
                  <p:tags r:id="rId18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9" name="Arc 48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folHlink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47" name="MoonLegend5"/>
            <p:cNvGrpSpPr>
              <a:grpSpLocks noChangeAspect="1"/>
            </p:cNvGrpSpPr>
            <p:nvPr>
              <p:custDataLst>
                <p:tags r:id="rId12"/>
              </p:custDataLst>
            </p:nvPr>
          </p:nvGrpSpPr>
          <p:grpSpPr bwMode="gray">
            <a:xfrm>
              <a:off x="6655594" y="1370805"/>
              <a:ext cx="209550" cy="209551"/>
              <a:chOff x="4495" y="1440"/>
              <a:chExt cx="160" cy="160"/>
            </a:xfrm>
          </p:grpSpPr>
          <p:sp>
            <p:nvSpPr>
              <p:cNvPr id="56" name="Oval 50"/>
              <p:cNvSpPr>
                <a:spLocks noChangeAspect="1" noChangeArrowheads="1"/>
              </p:cNvSpPr>
              <p:nvPr>
                <p:custDataLst>
                  <p:tags r:id="rId16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7" name="Oval 51"/>
              <p:cNvSpPr>
                <a:spLocks noChangeAspect="1" noChangeArrowheads="1"/>
              </p:cNvSpPr>
              <p:nvPr>
                <p:custDataLst>
                  <p:tags r:id="rId17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folHlink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sp>
          <p:nvSpPr>
            <p:cNvPr id="48" name="Legend1"/>
            <p:cNvSpPr>
              <a:spLocks noChangeArrowheads="1"/>
            </p:cNvSpPr>
            <p:nvPr/>
          </p:nvSpPr>
          <p:spPr bwMode="gray">
            <a:xfrm>
              <a:off x="6976269" y="286540"/>
              <a:ext cx="509755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332" fontAlgn="base">
                <a:spcBef>
                  <a:spcPct val="0"/>
                </a:spcBef>
                <a:spcAft>
                  <a:spcPct val="0"/>
                </a:spcAft>
                <a:buClr>
                  <a:srgbClr val="18577E"/>
                </a:buClr>
              </a:pPr>
              <a:r>
                <a:rPr lang="en-US" sz="1200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9" name="Legend2"/>
            <p:cNvSpPr>
              <a:spLocks noChangeArrowheads="1"/>
            </p:cNvSpPr>
            <p:nvPr/>
          </p:nvSpPr>
          <p:spPr bwMode="gray">
            <a:xfrm>
              <a:off x="6976269" y="561178"/>
              <a:ext cx="509755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332" fontAlgn="base">
                <a:spcBef>
                  <a:spcPct val="0"/>
                </a:spcBef>
                <a:spcAft>
                  <a:spcPct val="0"/>
                </a:spcAft>
                <a:buClr>
                  <a:srgbClr val="18577E"/>
                </a:buClr>
              </a:pPr>
              <a:r>
                <a:rPr lang="en-US" sz="1200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50" name="Legend3"/>
            <p:cNvSpPr>
              <a:spLocks noChangeArrowheads="1"/>
            </p:cNvSpPr>
            <p:nvPr/>
          </p:nvSpPr>
          <p:spPr bwMode="gray">
            <a:xfrm>
              <a:off x="6976269" y="835817"/>
              <a:ext cx="509755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332" fontAlgn="base">
                <a:spcBef>
                  <a:spcPct val="0"/>
                </a:spcBef>
                <a:spcAft>
                  <a:spcPct val="0"/>
                </a:spcAft>
                <a:buClr>
                  <a:srgbClr val="18577E"/>
                </a:buClr>
              </a:pPr>
              <a:r>
                <a:rPr lang="en-US" sz="1200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51" name="Legend4"/>
            <p:cNvSpPr>
              <a:spLocks noChangeArrowheads="1"/>
            </p:cNvSpPr>
            <p:nvPr/>
          </p:nvSpPr>
          <p:spPr bwMode="gray">
            <a:xfrm>
              <a:off x="6976269" y="1107280"/>
              <a:ext cx="509755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332" fontAlgn="base">
                <a:spcBef>
                  <a:spcPct val="0"/>
                </a:spcBef>
                <a:spcAft>
                  <a:spcPct val="0"/>
                </a:spcAft>
                <a:buClr>
                  <a:srgbClr val="18577E"/>
                </a:buClr>
              </a:pPr>
              <a:r>
                <a:rPr lang="en-US" sz="120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52" name="Legend5"/>
            <p:cNvSpPr>
              <a:spLocks noChangeArrowheads="1"/>
            </p:cNvSpPr>
            <p:nvPr/>
          </p:nvSpPr>
          <p:spPr bwMode="gray">
            <a:xfrm>
              <a:off x="6976269" y="1383505"/>
              <a:ext cx="509755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332" fontAlgn="base">
                <a:spcBef>
                  <a:spcPct val="0"/>
                </a:spcBef>
                <a:spcAft>
                  <a:spcPct val="0"/>
                </a:spcAft>
                <a:buClr>
                  <a:srgbClr val="18577E"/>
                </a:buClr>
              </a:pPr>
              <a:r>
                <a:rPr lang="en-US" sz="1200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grpSp>
          <p:nvGrpSpPr>
            <p:cNvPr id="53" name="MoonLegend3"/>
            <p:cNvGrpSpPr>
              <a:grpSpLocks noChangeAspect="1"/>
            </p:cNvGrpSpPr>
            <p:nvPr>
              <p:custDataLst>
                <p:tags r:id="rId13"/>
              </p:custDataLst>
            </p:nvPr>
          </p:nvGrpSpPr>
          <p:grpSpPr bwMode="gray">
            <a:xfrm>
              <a:off x="6655594" y="822322"/>
              <a:ext cx="209550" cy="209551"/>
              <a:chOff x="4495" y="1198"/>
              <a:chExt cx="160" cy="160"/>
            </a:xfrm>
          </p:grpSpPr>
          <p:sp>
            <p:nvSpPr>
              <p:cNvPr id="54" name="Oval 47"/>
              <p:cNvSpPr>
                <a:spLocks noChangeAspect="1" noChangeArrowheads="1"/>
              </p:cNvSpPr>
              <p:nvPr>
                <p:custDataLst>
                  <p:tags r:id="rId14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5" name="Arc 48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folHlink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883473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3332" rtl="0" eaLnBrk="1" fontAlgn="base" hangingPunct="1">
        <a:spcBef>
          <a:spcPct val="0"/>
        </a:spcBef>
        <a:spcAft>
          <a:spcPct val="0"/>
        </a:spcAft>
        <a:tabLst>
          <a:tab pos="275295" algn="l"/>
        </a:tabLst>
        <a:defRPr sz="1900" b="1" baseline="0">
          <a:solidFill>
            <a:schemeClr val="tx2"/>
          </a:solidFill>
          <a:latin typeface="+mj-lt"/>
          <a:ea typeface="+mj-ea"/>
          <a:cs typeface="+mj-cs"/>
        </a:defRPr>
      </a:lvl1pPr>
      <a:lvl2pPr algn="l" defTabSz="91333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2pPr>
      <a:lvl3pPr algn="l" defTabSz="91333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3pPr>
      <a:lvl4pPr algn="l" defTabSz="91333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4pPr>
      <a:lvl5pPr algn="l" defTabSz="91333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5pPr>
      <a:lvl6pPr marL="466381" algn="l" defTabSz="91333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6pPr>
      <a:lvl7pPr marL="932764" algn="l" defTabSz="91333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7pPr>
      <a:lvl8pPr marL="1399147" algn="l" defTabSz="91333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8pPr>
      <a:lvl9pPr marL="1865530" algn="l" defTabSz="91333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9pPr>
    </p:titleStyle>
    <p:bodyStyle>
      <a:lvl1pPr marL="0" indent="0" algn="l" defTabSz="913332" rtl="0" eaLnBrk="1" fontAlgn="base" hangingPunct="1">
        <a:spcBef>
          <a:spcPct val="0"/>
        </a:spcBef>
        <a:spcAft>
          <a:spcPct val="0"/>
        </a:spcAft>
        <a:buClr>
          <a:schemeClr val="tx2"/>
        </a:buClr>
        <a:defRPr sz="1600" baseline="0">
          <a:solidFill>
            <a:schemeClr val="tx1"/>
          </a:solidFill>
          <a:latin typeface="+mn-lt"/>
          <a:ea typeface="+mn-ea"/>
          <a:cs typeface="+mn-cs"/>
        </a:defRPr>
      </a:lvl1pPr>
      <a:lvl2pPr marL="197565" indent="-195946" algn="l" defTabSz="91333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5000"/>
        <a:buFont typeface="Arial" charset="0"/>
        <a:buChar char="▪"/>
        <a:defRPr sz="1600" baseline="0">
          <a:solidFill>
            <a:schemeClr val="tx1"/>
          </a:solidFill>
          <a:latin typeface="+mn-lt"/>
        </a:defRPr>
      </a:lvl2pPr>
      <a:lvl3pPr marL="466381" indent="-267198" algn="l" defTabSz="91333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–"/>
        <a:defRPr sz="1600" baseline="0">
          <a:solidFill>
            <a:schemeClr val="tx1"/>
          </a:solidFill>
          <a:latin typeface="+mn-lt"/>
        </a:defRPr>
      </a:lvl3pPr>
      <a:lvl4pPr marL="626702" indent="-158700" algn="l" defTabSz="91333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▫"/>
        <a:defRPr sz="1600" baseline="0">
          <a:solidFill>
            <a:schemeClr val="tx1"/>
          </a:solidFill>
          <a:latin typeface="+mn-lt"/>
        </a:defRPr>
      </a:lvl4pPr>
      <a:lvl5pPr marL="764866" indent="-132790" algn="l" defTabSz="91333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5pPr>
      <a:lvl6pPr marL="764866" indent="-132790" algn="l" defTabSz="91333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6pPr>
      <a:lvl7pPr marL="764866" indent="-132790" algn="l" defTabSz="91333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7pPr>
      <a:lvl8pPr marL="764866" indent="-132790" algn="l" defTabSz="91333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8pPr>
      <a:lvl9pPr marL="764866" indent="-132790" algn="l" defTabSz="91333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327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381" algn="l" defTabSz="9327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2764" algn="l" defTabSz="9327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9147" algn="l" defTabSz="9327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5530" algn="l" defTabSz="9327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912" algn="l" defTabSz="9327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8293" algn="l" defTabSz="9327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4676" algn="l" defTabSz="9327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1058" algn="l" defTabSz="9327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101130_Smarter_PPT_v5r12.jp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2089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457200" lvl="0" indent="-457200" algn="l" defTabSz="457200" rtl="0" eaLnBrk="1" latinLnBrk="0" hangingPunct="1">
              <a:spcBef>
                <a:spcPct val="20000"/>
              </a:spcBef>
              <a:buClr>
                <a:srgbClr val="299D37"/>
              </a:buClr>
              <a:buSzPct val="150000"/>
              <a:buFont typeface="Arial"/>
              <a:buChar char="•"/>
            </a:pPr>
            <a:r>
              <a:rPr lang="en-US" dirty="0" smtClean="0"/>
              <a:t>Click to edit Master text styles</a:t>
            </a:r>
          </a:p>
          <a:p>
            <a:pPr marL="457200" lvl="1" indent="-457200" algn="l" defTabSz="457200" rtl="0" eaLnBrk="1" latinLnBrk="0" hangingPunct="1">
              <a:spcBef>
                <a:spcPct val="20000"/>
              </a:spcBef>
              <a:buClr>
                <a:srgbClr val="299D37"/>
              </a:buClr>
              <a:buSzPct val="150000"/>
              <a:buFont typeface="Arial"/>
              <a:buChar char="•"/>
            </a:pPr>
            <a:r>
              <a:rPr lang="en-US" dirty="0" smtClean="0"/>
              <a:t>Second level</a:t>
            </a:r>
          </a:p>
          <a:p>
            <a:pPr marL="457200" lvl="2" indent="-457200" algn="l" defTabSz="457200" rtl="0" eaLnBrk="1" latinLnBrk="0" hangingPunct="1">
              <a:spcBef>
                <a:spcPct val="20000"/>
              </a:spcBef>
              <a:buClr>
                <a:srgbClr val="299D37"/>
              </a:buClr>
              <a:buSzPct val="150000"/>
              <a:buFont typeface="Arial"/>
              <a:buChar char="•"/>
            </a:pPr>
            <a:r>
              <a:rPr lang="en-US" dirty="0" smtClean="0"/>
              <a:t>Third level</a:t>
            </a:r>
          </a:p>
          <a:p>
            <a:pPr marL="457200" lvl="3" indent="-457200" algn="l" defTabSz="457200" rtl="0" eaLnBrk="1" latinLnBrk="0" hangingPunct="1">
              <a:spcBef>
                <a:spcPct val="20000"/>
              </a:spcBef>
              <a:buClr>
                <a:srgbClr val="299D37"/>
              </a:buClr>
              <a:buSzPct val="150000"/>
              <a:buFont typeface="Arial"/>
              <a:buChar char="•"/>
            </a:pPr>
            <a:r>
              <a:rPr lang="en-US" dirty="0" smtClean="0"/>
              <a:t>Fourth level</a:t>
            </a:r>
          </a:p>
          <a:p>
            <a:pPr marL="457200" lvl="4" indent="-457200" algn="l" defTabSz="457200" rtl="0" eaLnBrk="1" latinLnBrk="0" hangingPunct="1">
              <a:spcBef>
                <a:spcPct val="20000"/>
              </a:spcBef>
              <a:buClr>
                <a:srgbClr val="299D37"/>
              </a:buClr>
              <a:buSzPct val="150000"/>
              <a:buFont typeface="Arial"/>
              <a:buChar char="•"/>
            </a:pPr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D26A3C36-2FEB-314D-91D0-48CAA56920B1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 defTabSz="457200"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268213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  <p:sldLayoutId r:id="rId12"/>
    <p:sldLayoutId r:id="rId13"/>
    <p:sldLayoutId r:id="rId14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lang="en-US" sz="3200" b="0" kern="1200" dirty="0">
          <a:solidFill>
            <a:schemeClr val="accent4"/>
          </a:solidFill>
          <a:latin typeface="Calibri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lnSpc>
          <a:spcPct val="90000"/>
        </a:lnSpc>
        <a:spcBef>
          <a:spcPts val="568"/>
        </a:spcBef>
        <a:buClr>
          <a:schemeClr val="accent1"/>
        </a:buClr>
        <a:buSzPct val="125000"/>
        <a:buFont typeface="Arial"/>
        <a:buChar char="•"/>
        <a:defRPr lang="en-US" sz="3200" kern="1200" dirty="0" smtClean="0">
          <a:solidFill>
            <a:schemeClr val="tx1"/>
          </a:solidFill>
          <a:latin typeface="Calibri"/>
          <a:ea typeface="+mn-ea"/>
          <a:cs typeface="+mn-cs"/>
        </a:defRPr>
      </a:lvl1pPr>
      <a:lvl2pPr marL="742950" indent="-285750" algn="l" defTabSz="457200" rtl="0" eaLnBrk="1" latinLnBrk="0" hangingPunct="1">
        <a:lnSpc>
          <a:spcPct val="90000"/>
        </a:lnSpc>
        <a:spcBef>
          <a:spcPts val="568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lnSpc>
          <a:spcPct val="90000"/>
        </a:lnSpc>
        <a:spcBef>
          <a:spcPts val="568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lnSpc>
          <a:spcPct val="90000"/>
        </a:lnSpc>
        <a:spcBef>
          <a:spcPts val="568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lnSpc>
          <a:spcPct val="90000"/>
        </a:lnSpc>
        <a:spcBef>
          <a:spcPts val="568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tags" Target="../tags/tag40.xml"/><Relationship Id="rId14" Type="http://schemas.openxmlformats.org/officeDocument/2006/relationships/tags" Target="../tags/tag41.xml"/><Relationship Id="rId15" Type="http://schemas.openxmlformats.org/officeDocument/2006/relationships/tags" Target="../tags/tag42.xml"/><Relationship Id="rId16" Type="http://schemas.openxmlformats.org/officeDocument/2006/relationships/tags" Target="../tags/tag43.xml"/><Relationship Id="rId17" Type="http://schemas.openxmlformats.org/officeDocument/2006/relationships/tags" Target="../tags/tag44.xml"/><Relationship Id="rId18" Type="http://schemas.openxmlformats.org/officeDocument/2006/relationships/tags" Target="../tags/tag45.xml"/><Relationship Id="rId19" Type="http://schemas.openxmlformats.org/officeDocument/2006/relationships/tags" Target="../tags/tag46.xml"/><Relationship Id="rId63" Type="http://schemas.openxmlformats.org/officeDocument/2006/relationships/tags" Target="../tags/tag90.xml"/><Relationship Id="rId64" Type="http://schemas.openxmlformats.org/officeDocument/2006/relationships/tags" Target="../tags/tag91.xml"/><Relationship Id="rId65" Type="http://schemas.openxmlformats.org/officeDocument/2006/relationships/tags" Target="../tags/tag92.xml"/><Relationship Id="rId66" Type="http://schemas.openxmlformats.org/officeDocument/2006/relationships/tags" Target="../tags/tag93.xml"/><Relationship Id="rId67" Type="http://schemas.openxmlformats.org/officeDocument/2006/relationships/tags" Target="../tags/tag94.xml"/><Relationship Id="rId68" Type="http://schemas.openxmlformats.org/officeDocument/2006/relationships/tags" Target="../tags/tag95.xml"/><Relationship Id="rId69" Type="http://schemas.openxmlformats.org/officeDocument/2006/relationships/tags" Target="../tags/tag96.xml"/><Relationship Id="rId50" Type="http://schemas.openxmlformats.org/officeDocument/2006/relationships/tags" Target="../tags/tag77.xml"/><Relationship Id="rId51" Type="http://schemas.openxmlformats.org/officeDocument/2006/relationships/tags" Target="../tags/tag78.xml"/><Relationship Id="rId52" Type="http://schemas.openxmlformats.org/officeDocument/2006/relationships/tags" Target="../tags/tag79.xml"/><Relationship Id="rId53" Type="http://schemas.openxmlformats.org/officeDocument/2006/relationships/tags" Target="../tags/tag80.xml"/><Relationship Id="rId54" Type="http://schemas.openxmlformats.org/officeDocument/2006/relationships/tags" Target="../tags/tag81.xml"/><Relationship Id="rId55" Type="http://schemas.openxmlformats.org/officeDocument/2006/relationships/tags" Target="../tags/tag82.xml"/><Relationship Id="rId56" Type="http://schemas.openxmlformats.org/officeDocument/2006/relationships/tags" Target="../tags/tag83.xml"/><Relationship Id="rId57" Type="http://schemas.openxmlformats.org/officeDocument/2006/relationships/tags" Target="../tags/tag84.xml"/><Relationship Id="rId58" Type="http://schemas.openxmlformats.org/officeDocument/2006/relationships/tags" Target="../tags/tag85.xml"/><Relationship Id="rId59" Type="http://schemas.openxmlformats.org/officeDocument/2006/relationships/tags" Target="../tags/tag86.xml"/><Relationship Id="rId40" Type="http://schemas.openxmlformats.org/officeDocument/2006/relationships/tags" Target="../tags/tag67.xml"/><Relationship Id="rId41" Type="http://schemas.openxmlformats.org/officeDocument/2006/relationships/tags" Target="../tags/tag68.xml"/><Relationship Id="rId42" Type="http://schemas.openxmlformats.org/officeDocument/2006/relationships/tags" Target="../tags/tag69.xml"/><Relationship Id="rId43" Type="http://schemas.openxmlformats.org/officeDocument/2006/relationships/tags" Target="../tags/tag70.xml"/><Relationship Id="rId44" Type="http://schemas.openxmlformats.org/officeDocument/2006/relationships/tags" Target="../tags/tag71.xml"/><Relationship Id="rId45" Type="http://schemas.openxmlformats.org/officeDocument/2006/relationships/tags" Target="../tags/tag72.xml"/><Relationship Id="rId46" Type="http://schemas.openxmlformats.org/officeDocument/2006/relationships/tags" Target="../tags/tag73.xml"/><Relationship Id="rId47" Type="http://schemas.openxmlformats.org/officeDocument/2006/relationships/tags" Target="../tags/tag74.xml"/><Relationship Id="rId48" Type="http://schemas.openxmlformats.org/officeDocument/2006/relationships/tags" Target="../tags/tag75.xml"/><Relationship Id="rId49" Type="http://schemas.openxmlformats.org/officeDocument/2006/relationships/tags" Target="../tags/tag76.xml"/><Relationship Id="rId1" Type="http://schemas.openxmlformats.org/officeDocument/2006/relationships/vmlDrawing" Target="../drawings/vmlDrawing4.vml"/><Relationship Id="rId2" Type="http://schemas.openxmlformats.org/officeDocument/2006/relationships/tags" Target="../tags/tag29.xml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30" Type="http://schemas.openxmlformats.org/officeDocument/2006/relationships/tags" Target="../tags/tag57.xml"/><Relationship Id="rId31" Type="http://schemas.openxmlformats.org/officeDocument/2006/relationships/tags" Target="../tags/tag58.xml"/><Relationship Id="rId32" Type="http://schemas.openxmlformats.org/officeDocument/2006/relationships/tags" Target="../tags/tag59.xml"/><Relationship Id="rId33" Type="http://schemas.openxmlformats.org/officeDocument/2006/relationships/tags" Target="../tags/tag60.xml"/><Relationship Id="rId34" Type="http://schemas.openxmlformats.org/officeDocument/2006/relationships/tags" Target="../tags/tag61.xml"/><Relationship Id="rId35" Type="http://schemas.openxmlformats.org/officeDocument/2006/relationships/tags" Target="../tags/tag62.xml"/><Relationship Id="rId36" Type="http://schemas.openxmlformats.org/officeDocument/2006/relationships/tags" Target="../tags/tag63.xml"/><Relationship Id="rId37" Type="http://schemas.openxmlformats.org/officeDocument/2006/relationships/tags" Target="../tags/tag64.xml"/><Relationship Id="rId38" Type="http://schemas.openxmlformats.org/officeDocument/2006/relationships/tags" Target="../tags/tag65.xml"/><Relationship Id="rId39" Type="http://schemas.openxmlformats.org/officeDocument/2006/relationships/tags" Target="../tags/tag66.xml"/><Relationship Id="rId80" Type="http://schemas.openxmlformats.org/officeDocument/2006/relationships/slideLayout" Target="../slideLayouts/slideLayout13.xml"/><Relationship Id="rId81" Type="http://schemas.openxmlformats.org/officeDocument/2006/relationships/notesSlide" Target="../notesSlides/notesSlide5.xml"/><Relationship Id="rId82" Type="http://schemas.openxmlformats.org/officeDocument/2006/relationships/oleObject" Target="../embeddings/oleObject4.bin"/><Relationship Id="rId70" Type="http://schemas.openxmlformats.org/officeDocument/2006/relationships/tags" Target="../tags/tag97.xml"/><Relationship Id="rId71" Type="http://schemas.openxmlformats.org/officeDocument/2006/relationships/tags" Target="../tags/tag98.xml"/><Relationship Id="rId72" Type="http://schemas.openxmlformats.org/officeDocument/2006/relationships/tags" Target="../tags/tag99.xml"/><Relationship Id="rId20" Type="http://schemas.openxmlformats.org/officeDocument/2006/relationships/tags" Target="../tags/tag47.xml"/><Relationship Id="rId21" Type="http://schemas.openxmlformats.org/officeDocument/2006/relationships/tags" Target="../tags/tag48.xml"/><Relationship Id="rId22" Type="http://schemas.openxmlformats.org/officeDocument/2006/relationships/tags" Target="../tags/tag49.xml"/><Relationship Id="rId23" Type="http://schemas.openxmlformats.org/officeDocument/2006/relationships/tags" Target="../tags/tag50.xml"/><Relationship Id="rId24" Type="http://schemas.openxmlformats.org/officeDocument/2006/relationships/tags" Target="../tags/tag51.xml"/><Relationship Id="rId25" Type="http://schemas.openxmlformats.org/officeDocument/2006/relationships/tags" Target="../tags/tag52.xml"/><Relationship Id="rId26" Type="http://schemas.openxmlformats.org/officeDocument/2006/relationships/tags" Target="../tags/tag53.xml"/><Relationship Id="rId27" Type="http://schemas.openxmlformats.org/officeDocument/2006/relationships/tags" Target="../tags/tag54.xml"/><Relationship Id="rId28" Type="http://schemas.openxmlformats.org/officeDocument/2006/relationships/tags" Target="../tags/tag55.xml"/><Relationship Id="rId29" Type="http://schemas.openxmlformats.org/officeDocument/2006/relationships/tags" Target="../tags/tag56.xml"/><Relationship Id="rId73" Type="http://schemas.openxmlformats.org/officeDocument/2006/relationships/tags" Target="../tags/tag100.xml"/><Relationship Id="rId74" Type="http://schemas.openxmlformats.org/officeDocument/2006/relationships/tags" Target="../tags/tag101.xml"/><Relationship Id="rId75" Type="http://schemas.openxmlformats.org/officeDocument/2006/relationships/tags" Target="../tags/tag102.xml"/><Relationship Id="rId76" Type="http://schemas.openxmlformats.org/officeDocument/2006/relationships/tags" Target="../tags/tag103.xml"/><Relationship Id="rId77" Type="http://schemas.openxmlformats.org/officeDocument/2006/relationships/tags" Target="../tags/tag104.xml"/><Relationship Id="rId78" Type="http://schemas.openxmlformats.org/officeDocument/2006/relationships/tags" Target="../tags/tag105.xml"/><Relationship Id="rId79" Type="http://schemas.openxmlformats.org/officeDocument/2006/relationships/tags" Target="../tags/tag106.xml"/><Relationship Id="rId60" Type="http://schemas.openxmlformats.org/officeDocument/2006/relationships/tags" Target="../tags/tag87.xml"/><Relationship Id="rId61" Type="http://schemas.openxmlformats.org/officeDocument/2006/relationships/tags" Target="../tags/tag88.xml"/><Relationship Id="rId62" Type="http://schemas.openxmlformats.org/officeDocument/2006/relationships/tags" Target="../tags/tag89.xml"/><Relationship Id="rId10" Type="http://schemas.openxmlformats.org/officeDocument/2006/relationships/tags" Target="../tags/tag37.xml"/><Relationship Id="rId11" Type="http://schemas.openxmlformats.org/officeDocument/2006/relationships/tags" Target="../tags/tag38.xml"/><Relationship Id="rId12" Type="http://schemas.openxmlformats.org/officeDocument/2006/relationships/tags" Target="../tags/tag3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4" Type="http://schemas.openxmlformats.org/officeDocument/2006/relationships/image" Target="../media/image10.jpeg"/><Relationship Id="rId5" Type="http://schemas.openxmlformats.org/officeDocument/2006/relationships/image" Target="../media/image11.jpeg"/><Relationship Id="rId1" Type="http://schemas.openxmlformats.org/officeDocument/2006/relationships/tags" Target="../tags/tag107.xml"/><Relationship Id="rId2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838200"/>
            <a:ext cx="8686800" cy="2286000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The CTA Summer Institute</a:t>
            </a: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IPD Strand at UCLA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sz="2700" dirty="0" smtClean="0">
                <a:solidFill>
                  <a:schemeClr val="bg1"/>
                </a:solidFill>
              </a:rPr>
              <a:t>(Instruction &amp; Professional Development)</a:t>
            </a:r>
            <a:endParaRPr lang="en-US" sz="2700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3429000"/>
            <a:ext cx="7239000" cy="2514600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bg1"/>
                </a:solidFill>
              </a:rPr>
              <a:t>Common Core State Standards</a:t>
            </a:r>
          </a:p>
          <a:p>
            <a:r>
              <a:rPr lang="en-US" sz="4400" dirty="0" smtClean="0">
                <a:solidFill>
                  <a:schemeClr val="bg1"/>
                </a:solidFill>
              </a:rPr>
              <a:t>&amp; </a:t>
            </a:r>
          </a:p>
          <a:p>
            <a:r>
              <a:rPr lang="en-US" sz="4400" dirty="0" smtClean="0">
                <a:solidFill>
                  <a:schemeClr val="bg1"/>
                </a:solidFill>
              </a:rPr>
              <a:t>Smarter Balanced Assessment</a:t>
            </a:r>
            <a:endParaRPr lang="en-US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983441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00"/>
            <a:ext cx="7772400" cy="1470025"/>
          </a:xfrm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dirty="0" smtClean="0"/>
              <a:t>Rationale behind the switch to Common Core Standards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590800"/>
            <a:ext cx="6400800" cy="3276600"/>
          </a:xfrm>
        </p:spPr>
        <p:txBody>
          <a:bodyPr>
            <a:normAutofit fontScale="92500" lnSpcReduction="20000"/>
          </a:bodyPr>
          <a:lstStyle/>
          <a:p>
            <a:pPr marL="457200" indent="-457200"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Depth and Breadth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Studies of other countries whose students score high…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New Blooms Taxonomy Updated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Webb’s Depth of knowledge Levels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College and Career Readiness  - 21</a:t>
            </a:r>
            <a:r>
              <a:rPr lang="en-US" baseline="30000" dirty="0" smtClean="0">
                <a:solidFill>
                  <a:schemeClr val="accent3">
                    <a:lumMod val="75000"/>
                  </a:schemeClr>
                </a:solidFill>
              </a:rPr>
              <a:t>st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 Century Learning</a:t>
            </a:r>
            <a:endParaRPr lang="en-US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86442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/>
          <p:nvPr/>
        </p:nvSpPr>
        <p:spPr>
          <a:xfrm>
            <a:off x="29183" y="0"/>
            <a:ext cx="9144000" cy="6903396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2" name="TextBox 1"/>
          <p:cNvSpPr txBox="1"/>
          <p:nvPr/>
        </p:nvSpPr>
        <p:spPr>
          <a:xfrm>
            <a:off x="1828800" y="6216134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Nouns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0" y="6213051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Verbs</a:t>
            </a:r>
          </a:p>
        </p:txBody>
      </p:sp>
      <p:sp>
        <p:nvSpPr>
          <p:cNvPr id="3" name="Right Brace 2"/>
          <p:cNvSpPr/>
          <p:nvPr/>
        </p:nvSpPr>
        <p:spPr>
          <a:xfrm rot="20222408">
            <a:off x="7717064" y="4446486"/>
            <a:ext cx="406080" cy="1582629"/>
          </a:xfrm>
          <a:prstGeom prst="rightBrace">
            <a:avLst>
              <a:gd name="adj1" fmla="val 8333"/>
              <a:gd name="adj2" fmla="val 49859"/>
            </a:avLst>
          </a:prstGeom>
          <a:solidFill>
            <a:schemeClr val="bg1"/>
          </a:solidFill>
          <a:ln w="28575">
            <a:solidFill>
              <a:schemeClr val="accent5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 rot="4462160">
            <a:off x="7402293" y="4879004"/>
            <a:ext cx="208952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4F81BD">
                    <a:lumMod val="75000"/>
                  </a:srgbClr>
                </a:solidFill>
              </a:rPr>
              <a:t>1997 </a:t>
            </a:r>
            <a:r>
              <a:rPr lang="en-US" dirty="0">
                <a:solidFill>
                  <a:srgbClr val="4F81BD">
                    <a:lumMod val="75000"/>
                  </a:srgbClr>
                </a:solidFill>
              </a:rPr>
              <a:t>Standards</a:t>
            </a:r>
          </a:p>
        </p:txBody>
      </p:sp>
      <p:sp>
        <p:nvSpPr>
          <p:cNvPr id="6" name="Right Brace 5"/>
          <p:cNvSpPr/>
          <p:nvPr/>
        </p:nvSpPr>
        <p:spPr>
          <a:xfrm rot="20237617">
            <a:off x="7007001" y="2562202"/>
            <a:ext cx="469599" cy="2473317"/>
          </a:xfrm>
          <a:prstGeom prst="rightBrace">
            <a:avLst>
              <a:gd name="adj1" fmla="val 0"/>
              <a:gd name="adj2" fmla="val 52588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 rot="4075018">
            <a:off x="6270188" y="3410828"/>
            <a:ext cx="26764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Common Core Standards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83121866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38200" y="6409366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Webb, 2006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012039758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 p14:dur="2000"/>
    </mc:Choice>
    <mc:Fallback>
      <mp:transition xmlns:mp="http://schemas.microsoft.com/office/mac/powerpoint/2008/main"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Object 14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255591525"/>
              </p:ext>
            </p:extLst>
          </p:nvPr>
        </p:nvGraphicFramePr>
        <p:xfrm>
          <a:off x="0" y="0"/>
          <a:ext cx="161984" cy="161974"/>
        </p:xfrm>
        <a:graphic>
          <a:graphicData uri="http://schemas.openxmlformats.org/presentationml/2006/ole">
            <p:oleObj spid="_x0000_s4109" name="think-cell Slide" r:id="rId82" imgW="6350000" imgH="6350000" progId="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 bwMode="gray">
          <a:xfrm>
            <a:off x="85855" y="234867"/>
            <a:ext cx="8794113" cy="596653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Common Core </a:t>
            </a:r>
            <a:r>
              <a:rPr lang="en-US" dirty="0" smtClean="0"/>
              <a:t>State Standards bring more breadth and depth by emphasizing </a:t>
            </a:r>
            <a:r>
              <a:rPr lang="en-US" dirty="0"/>
              <a:t>the full range of thinking </a:t>
            </a:r>
            <a:r>
              <a:rPr lang="en-US" dirty="0" smtClean="0"/>
              <a:t>skills</a:t>
            </a:r>
            <a:endParaRPr lang="en-US" dirty="0"/>
          </a:p>
        </p:txBody>
      </p:sp>
      <p:sp>
        <p:nvSpPr>
          <p:cNvPr id="5" name="McK 5. Source"/>
          <p:cNvSpPr>
            <a:spLocks noChangeArrowheads="1"/>
          </p:cNvSpPr>
          <p:nvPr>
            <p:custDataLst>
              <p:tags r:id="rId4"/>
            </p:custDataLst>
          </p:nvPr>
        </p:nvSpPr>
        <p:spPr bwMode="gray">
          <a:xfrm>
            <a:off x="121489" y="6533001"/>
            <a:ext cx="8722840" cy="314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/>
          <a:p>
            <a:pPr marL="455000" indent="-455000" defTabSz="913235" fontAlgn="base">
              <a:spcBef>
                <a:spcPct val="0"/>
              </a:spcBef>
              <a:spcAft>
                <a:spcPct val="0"/>
              </a:spcAft>
              <a:tabLst>
                <a:tab pos="455000" algn="l"/>
              </a:tabLst>
            </a:pPr>
            <a:r>
              <a:rPr lang="en-US" sz="1000" dirty="0">
                <a:solidFill>
                  <a:srgbClr val="000000"/>
                </a:solidFill>
                <a:cs typeface="Arial" charset="0"/>
              </a:rPr>
              <a:t>Source: Webb, Norman L. and others, “Web Alignment Tool” 24 July 2005. Wisconsin Center of Educational Research, University of Wisconsin-Madison, 2 Feb 2006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1997653" y="916311"/>
            <a:ext cx="5269342" cy="5269029"/>
            <a:chOff x="1957770" y="898070"/>
            <a:chExt cx="5164138" cy="5164136"/>
          </a:xfrm>
        </p:grpSpPr>
        <p:sp>
          <p:nvSpPr>
            <p:cNvPr id="10" name="Arc 9"/>
            <p:cNvSpPr>
              <a:spLocks/>
            </p:cNvSpPr>
            <p:nvPr>
              <p:custDataLst>
                <p:tags r:id="rId13"/>
              </p:custDataLst>
            </p:nvPr>
          </p:nvSpPr>
          <p:spPr bwMode="gray">
            <a:xfrm>
              <a:off x="1957770" y="898070"/>
              <a:ext cx="5164138" cy="5164136"/>
            </a:xfrm>
            <a:prstGeom prst="arc">
              <a:avLst>
                <a:gd name="adj1" fmla="val 8108091"/>
                <a:gd name="adj2" fmla="val 13508185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rgbClr val="000000"/>
                </a:solidFill>
              </a:endParaRPr>
            </a:p>
          </p:txBody>
        </p:sp>
        <p:sp>
          <p:nvSpPr>
            <p:cNvPr id="16" name="Arc 15"/>
            <p:cNvSpPr>
              <a:spLocks/>
            </p:cNvSpPr>
            <p:nvPr>
              <p:custDataLst>
                <p:tags r:id="rId14"/>
              </p:custDataLst>
            </p:nvPr>
          </p:nvSpPr>
          <p:spPr bwMode="gray">
            <a:xfrm>
              <a:off x="1957770" y="898070"/>
              <a:ext cx="5164138" cy="5164136"/>
            </a:xfrm>
            <a:prstGeom prst="arc">
              <a:avLst>
                <a:gd name="adj1" fmla="val 13528463"/>
                <a:gd name="adj2" fmla="val 18888994"/>
              </a:avLst>
            </a:prstGeom>
            <a:solidFill>
              <a:schemeClr val="bg2">
                <a:lumMod val="9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rgbClr val="000000"/>
                </a:solidFill>
              </a:endParaRPr>
            </a:p>
          </p:txBody>
        </p:sp>
        <p:sp>
          <p:nvSpPr>
            <p:cNvPr id="17" name="Arc 16"/>
            <p:cNvSpPr>
              <a:spLocks/>
            </p:cNvSpPr>
            <p:nvPr>
              <p:custDataLst>
                <p:tags r:id="rId15"/>
              </p:custDataLst>
            </p:nvPr>
          </p:nvSpPr>
          <p:spPr bwMode="gray">
            <a:xfrm>
              <a:off x="1957770" y="898070"/>
              <a:ext cx="5164138" cy="5164136"/>
            </a:xfrm>
            <a:prstGeom prst="arc">
              <a:avLst>
                <a:gd name="adj1" fmla="val 18895997"/>
                <a:gd name="adj2" fmla="val 2685275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rgbClr val="000000"/>
                </a:solidFill>
              </a:endParaRPr>
            </a:p>
          </p:txBody>
        </p:sp>
        <p:sp>
          <p:nvSpPr>
            <p:cNvPr id="18" name="Arc 17"/>
            <p:cNvSpPr>
              <a:spLocks/>
            </p:cNvSpPr>
            <p:nvPr>
              <p:custDataLst>
                <p:tags r:id="rId16"/>
              </p:custDataLst>
            </p:nvPr>
          </p:nvSpPr>
          <p:spPr bwMode="gray">
            <a:xfrm>
              <a:off x="1957770" y="898070"/>
              <a:ext cx="5164138" cy="5164136"/>
            </a:xfrm>
            <a:prstGeom prst="arc">
              <a:avLst>
                <a:gd name="adj1" fmla="val 2679121"/>
                <a:gd name="adj2" fmla="val 8117702"/>
              </a:avLst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rgbClr val="000000"/>
                </a:solidFill>
              </a:endParaRPr>
            </a:p>
          </p:txBody>
        </p:sp>
        <p:cxnSp>
          <p:nvCxnSpPr>
            <p:cNvPr id="20" name="Straight Connector 19"/>
            <p:cNvCxnSpPr>
              <a:cxnSpLocks/>
            </p:cNvCxnSpPr>
            <p:nvPr>
              <p:custDataLst>
                <p:tags r:id="rId17"/>
              </p:custDataLst>
            </p:nvPr>
          </p:nvCxnSpPr>
          <p:spPr bwMode="gray">
            <a:xfrm flipH="1">
              <a:off x="2714040" y="1654340"/>
              <a:ext cx="3651598" cy="3651597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>
              <a:cxnSpLocks/>
            </p:cNvCxnSpPr>
            <p:nvPr>
              <p:custDataLst>
                <p:tags r:id="rId18"/>
              </p:custDataLst>
            </p:nvPr>
          </p:nvCxnSpPr>
          <p:spPr bwMode="gray">
            <a:xfrm>
              <a:off x="2714040" y="1654340"/>
              <a:ext cx="3651598" cy="3651597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Oval 21"/>
            <p:cNvSpPr>
              <a:spLocks/>
            </p:cNvSpPr>
            <p:nvPr>
              <p:custDataLst>
                <p:tags r:id="rId19"/>
              </p:custDataLst>
            </p:nvPr>
          </p:nvSpPr>
          <p:spPr bwMode="gray">
            <a:xfrm>
              <a:off x="3447828" y="2391011"/>
              <a:ext cx="2184022" cy="2178253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100" dirty="0">
                <a:solidFill>
                  <a:srgbClr val="FFFFFF">
                    <a:lumMod val="65000"/>
                  </a:srgbClr>
                </a:solidFill>
              </a:endParaRPr>
            </a:p>
          </p:txBody>
        </p:sp>
        <p:sp>
          <p:nvSpPr>
            <p:cNvPr id="23" name="Oval 22"/>
            <p:cNvSpPr>
              <a:spLocks/>
            </p:cNvSpPr>
            <p:nvPr>
              <p:custDataLst>
                <p:tags r:id="rId20"/>
              </p:custDataLst>
            </p:nvPr>
          </p:nvSpPr>
          <p:spPr bwMode="gray">
            <a:xfrm>
              <a:off x="4096386" y="3037857"/>
              <a:ext cx="886904" cy="884562"/>
            </a:xfrm>
            <a:prstGeom prst="ellipse">
              <a:avLst/>
            </a:prstGeom>
            <a:solidFill>
              <a:schemeClr val="tx2"/>
            </a:solidFill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100" dirty="0">
                <a:solidFill>
                  <a:srgbClr val="000000"/>
                </a:solidFill>
              </a:endParaRPr>
            </a:p>
          </p:txBody>
        </p:sp>
        <p:sp>
          <p:nvSpPr>
            <p:cNvPr id="24" name="Rectangle 24"/>
            <p:cNvSpPr txBox="1"/>
            <p:nvPr>
              <p:custDataLst>
                <p:tags r:id="rId21"/>
              </p:custDataLst>
            </p:nvPr>
          </p:nvSpPr>
          <p:spPr bwMode="gray">
            <a:xfrm>
              <a:off x="4155037" y="3211451"/>
              <a:ext cx="769602" cy="5078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 baseline="0"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charset="0"/>
                <a:buChar char="▪"/>
                <a:defRPr baseline="0"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baseline="0"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charset="0"/>
                <a:buChar char="▫"/>
                <a:defRPr baseline="0"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Clr>
                  <a:srgbClr val="18577E"/>
                </a:buClr>
              </a:pPr>
              <a:r>
                <a:rPr lang="en-US" sz="1100" b="1" dirty="0">
                  <a:solidFill>
                    <a:srgbClr val="FFFFFF">
                      <a:lumMod val="65000"/>
                    </a:srgbClr>
                  </a:solidFill>
                  <a:cs typeface="Arial" charset="0"/>
                </a:rPr>
                <a:t>Describe Explain Interpret</a:t>
              </a:r>
            </a:p>
          </p:txBody>
        </p:sp>
        <p:sp>
          <p:nvSpPr>
            <p:cNvPr id="27" name="Rectangle 26"/>
            <p:cNvSpPr txBox="1"/>
            <p:nvPr>
              <p:custDataLst>
                <p:tags r:id="rId22"/>
              </p:custDataLst>
            </p:nvPr>
          </p:nvSpPr>
          <p:spPr bwMode="gray">
            <a:xfrm>
              <a:off x="4221831" y="2499923"/>
              <a:ext cx="584253" cy="5078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 baseline="0"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charset="0"/>
                <a:buChar char="▪"/>
                <a:defRPr baseline="0"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baseline="0"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charset="0"/>
                <a:buChar char="▫"/>
                <a:defRPr baseline="0"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Clr>
                  <a:srgbClr val="18577E"/>
                </a:buClr>
              </a:pPr>
              <a:r>
                <a:rPr lang="en-US" sz="1100" b="1" dirty="0">
                  <a:solidFill>
                    <a:srgbClr val="18577E"/>
                  </a:solidFill>
                  <a:cs typeface="Arial" charset="0"/>
                </a:rPr>
                <a:t>Level One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buClr>
                  <a:srgbClr val="18577E"/>
                </a:buClr>
              </a:pPr>
              <a:r>
                <a:rPr lang="en-US" sz="1100" dirty="0">
                  <a:solidFill>
                    <a:srgbClr val="18577E"/>
                  </a:solidFill>
                  <a:cs typeface="Arial" charset="0"/>
                </a:rPr>
                <a:t>(Recall)</a:t>
              </a:r>
            </a:p>
          </p:txBody>
        </p:sp>
        <p:sp>
          <p:nvSpPr>
            <p:cNvPr id="28" name="Rectangle 26"/>
            <p:cNvSpPr txBox="1"/>
            <p:nvPr>
              <p:custDataLst>
                <p:tags r:id="rId23"/>
              </p:custDataLst>
            </p:nvPr>
          </p:nvSpPr>
          <p:spPr bwMode="gray">
            <a:xfrm>
              <a:off x="4019914" y="3954638"/>
              <a:ext cx="1059343" cy="5078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 baseline="0"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charset="0"/>
                <a:buChar char="▪"/>
                <a:defRPr baseline="0"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baseline="0"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charset="0"/>
                <a:buChar char="▫"/>
                <a:defRPr baseline="0"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Clr>
                  <a:srgbClr val="18577E"/>
                </a:buClr>
              </a:pPr>
              <a:r>
                <a:rPr lang="en-US" sz="1100" b="1" dirty="0">
                  <a:solidFill>
                    <a:srgbClr val="18577E"/>
                  </a:solidFill>
                  <a:cs typeface="Arial" charset="0"/>
                </a:rPr>
                <a:t>Level Three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buClr>
                  <a:srgbClr val="18577E"/>
                </a:buClr>
              </a:pPr>
              <a:r>
                <a:rPr lang="en-US" sz="1100" dirty="0">
                  <a:solidFill>
                    <a:srgbClr val="000000"/>
                  </a:solidFill>
                  <a:cs typeface="Arial" charset="0"/>
                </a:rPr>
                <a:t>(</a:t>
              </a:r>
              <a:r>
                <a:rPr lang="en-US" sz="1100" dirty="0">
                  <a:solidFill>
                    <a:srgbClr val="18577E"/>
                  </a:solidFill>
                  <a:cs typeface="Arial" charset="0"/>
                </a:rPr>
                <a:t>Strategic Thinking)</a:t>
              </a:r>
            </a:p>
          </p:txBody>
        </p:sp>
        <p:sp>
          <p:nvSpPr>
            <p:cNvPr id="29" name="Rectangle 26"/>
            <p:cNvSpPr txBox="1">
              <a:spLocks/>
            </p:cNvSpPr>
            <p:nvPr>
              <p:custDataLst>
                <p:tags r:id="rId24"/>
              </p:custDataLst>
            </p:nvPr>
          </p:nvSpPr>
          <p:spPr bwMode="gray">
            <a:xfrm>
              <a:off x="3470256" y="3465693"/>
              <a:ext cx="730554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 baseline="0"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charset="0"/>
                <a:buChar char="▪"/>
                <a:defRPr baseline="0"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baseline="0"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charset="0"/>
                <a:buChar char="▫"/>
                <a:defRPr baseline="0"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>
                  <a:srgbClr val="18577E"/>
                </a:buClr>
              </a:pPr>
              <a:r>
                <a:rPr lang="en-US" sz="1100" dirty="0">
                  <a:solidFill>
                    <a:srgbClr val="FFFFFF"/>
                  </a:solidFill>
                  <a:cs typeface="Arial" charset="0"/>
                </a:rPr>
                <a:t>(Extended Thinking)</a:t>
              </a:r>
            </a:p>
          </p:txBody>
        </p:sp>
        <p:sp>
          <p:nvSpPr>
            <p:cNvPr id="30" name="Rectangle 26"/>
            <p:cNvSpPr txBox="1">
              <a:spLocks/>
            </p:cNvSpPr>
            <p:nvPr>
              <p:custDataLst>
                <p:tags r:id="rId25"/>
              </p:custDataLst>
            </p:nvPr>
          </p:nvSpPr>
          <p:spPr bwMode="gray">
            <a:xfrm>
              <a:off x="4959540" y="3181165"/>
              <a:ext cx="576588" cy="6771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 baseline="0"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charset="0"/>
                <a:buChar char="▪"/>
                <a:defRPr baseline="0"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baseline="0"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charset="0"/>
                <a:buChar char="▫"/>
                <a:defRPr baseline="0"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Clr>
                  <a:srgbClr val="18577E"/>
                </a:buClr>
              </a:pPr>
              <a:r>
                <a:rPr lang="en-US" sz="1100" b="1" dirty="0">
                  <a:solidFill>
                    <a:srgbClr val="18577E"/>
                  </a:solidFill>
                  <a:cs typeface="Arial" charset="0"/>
                </a:rPr>
                <a:t>Level Two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buClr>
                  <a:srgbClr val="18577E"/>
                </a:buClr>
              </a:pPr>
              <a:r>
                <a:rPr lang="en-US" sz="1100" dirty="0">
                  <a:solidFill>
                    <a:srgbClr val="18577E"/>
                  </a:solidFill>
                  <a:cs typeface="Arial" charset="0"/>
                </a:rPr>
                <a:t>(Skill/</a:t>
              </a:r>
              <a:br>
                <a:rPr lang="en-US" sz="1100" dirty="0">
                  <a:solidFill>
                    <a:srgbClr val="18577E"/>
                  </a:solidFill>
                  <a:cs typeface="Arial" charset="0"/>
                </a:rPr>
              </a:br>
              <a:r>
                <a:rPr lang="en-US" sz="1100" dirty="0">
                  <a:solidFill>
                    <a:srgbClr val="18577E"/>
                  </a:solidFill>
                  <a:cs typeface="Arial" charset="0"/>
                </a:rPr>
                <a:t>Concept)</a:t>
              </a:r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2069660" y="2052952"/>
              <a:ext cx="1254372" cy="2551187"/>
              <a:chOff x="2069660" y="2052952"/>
              <a:chExt cx="1254372" cy="2551187"/>
            </a:xfrm>
          </p:grpSpPr>
          <p:sp>
            <p:nvSpPr>
              <p:cNvPr id="31" name="Rectangle 26"/>
              <p:cNvSpPr txBox="1"/>
              <p:nvPr>
                <p:custDataLst>
                  <p:tags r:id="rId72"/>
                </p:custDataLst>
              </p:nvPr>
            </p:nvSpPr>
            <p:spPr bwMode="gray">
              <a:xfrm>
                <a:off x="2497684" y="2052952"/>
                <a:ext cx="596317" cy="2154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0" lvl="0" indent="0" defTabSz="895350" eaLnBrk="1" hangingPunct="1">
                  <a:buClr>
                    <a:schemeClr val="tx2"/>
                  </a:buClr>
                  <a:defRPr baseline="0">
                    <a:latin typeface="+mn-lt"/>
                  </a:defRPr>
                </a:lvl1pPr>
                <a:lvl2pPr marL="193675" lvl="1" indent="-192088" defTabSz="895350" eaLnBrk="1" hangingPunct="1">
                  <a:buClr>
                    <a:schemeClr val="tx2"/>
                  </a:buClr>
                  <a:buSzPct val="125000"/>
                  <a:buFont typeface="Arial" charset="0"/>
                  <a:buChar char="▪"/>
                  <a:defRPr baseline="0">
                    <a:latin typeface="+mn-lt"/>
                  </a:defRPr>
                </a:lvl2pPr>
                <a:lvl3pPr marL="457200" lvl="2" indent="-261938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–"/>
                  <a:defRPr baseline="0">
                    <a:latin typeface="+mn-lt"/>
                  </a:defRPr>
                </a:lvl3pPr>
                <a:lvl4pPr marL="614363" lvl="3" indent="-155575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▫"/>
                  <a:defRPr baseline="0">
                    <a:latin typeface="+mn-lt"/>
                  </a:defRPr>
                </a:lvl4pPr>
                <a:lvl5pPr marL="749808" lvl="4" indent="-130175" defTabSz="895350" eaLnBrk="1" hangingPunct="1"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5pPr>
                <a:lvl6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6pPr>
                <a:lvl7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7pPr>
                <a:lvl8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8pPr>
                <a:lvl9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18577E"/>
                  </a:buClr>
                </a:pPr>
                <a:r>
                  <a:rPr lang="en-US" sz="1400" b="1" dirty="0">
                    <a:solidFill>
                      <a:srgbClr val="FFFFFF"/>
                    </a:solidFill>
                    <a:cs typeface="Arial" charset="0"/>
                  </a:rPr>
                  <a:t>Design</a:t>
                </a:r>
              </a:p>
            </p:txBody>
          </p:sp>
          <p:sp>
            <p:nvSpPr>
              <p:cNvPr id="33" name="Rectangle 26"/>
              <p:cNvSpPr txBox="1"/>
              <p:nvPr>
                <p:custDataLst>
                  <p:tags r:id="rId73"/>
                </p:custDataLst>
              </p:nvPr>
            </p:nvSpPr>
            <p:spPr bwMode="gray">
              <a:xfrm>
                <a:off x="2069660" y="2826307"/>
                <a:ext cx="934551" cy="2154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0" lvl="0" indent="0" defTabSz="895350" eaLnBrk="1" hangingPunct="1">
                  <a:buClr>
                    <a:schemeClr val="tx2"/>
                  </a:buClr>
                  <a:defRPr baseline="0">
                    <a:latin typeface="+mn-lt"/>
                  </a:defRPr>
                </a:lvl1pPr>
                <a:lvl2pPr marL="193675" lvl="1" indent="-192088" defTabSz="895350" eaLnBrk="1" hangingPunct="1">
                  <a:buClr>
                    <a:schemeClr val="tx2"/>
                  </a:buClr>
                  <a:buSzPct val="125000"/>
                  <a:buFont typeface="Arial" charset="0"/>
                  <a:buChar char="▪"/>
                  <a:defRPr baseline="0">
                    <a:latin typeface="+mn-lt"/>
                  </a:defRPr>
                </a:lvl2pPr>
                <a:lvl3pPr marL="457200" lvl="2" indent="-261938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–"/>
                  <a:defRPr baseline="0">
                    <a:latin typeface="+mn-lt"/>
                  </a:defRPr>
                </a:lvl3pPr>
                <a:lvl4pPr marL="614363" lvl="3" indent="-155575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▫"/>
                  <a:defRPr baseline="0">
                    <a:latin typeface="+mn-lt"/>
                  </a:defRPr>
                </a:lvl4pPr>
                <a:lvl5pPr marL="749808" lvl="4" indent="-130175" defTabSz="895350" eaLnBrk="1" hangingPunct="1"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5pPr>
                <a:lvl6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6pPr>
                <a:lvl7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7pPr>
                <a:lvl8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8pPr>
                <a:lvl9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18577E"/>
                  </a:buClr>
                </a:pPr>
                <a:r>
                  <a:rPr lang="en-US" sz="1400" b="1" dirty="0">
                    <a:solidFill>
                      <a:srgbClr val="FFFFFF"/>
                    </a:solidFill>
                    <a:cs typeface="Arial" charset="0"/>
                  </a:rPr>
                  <a:t>Synthesize</a:t>
                </a:r>
              </a:p>
            </p:txBody>
          </p:sp>
          <p:grpSp>
            <p:nvGrpSpPr>
              <p:cNvPr id="7" name="Group 6"/>
              <p:cNvGrpSpPr/>
              <p:nvPr/>
            </p:nvGrpSpPr>
            <p:grpSpPr>
              <a:xfrm>
                <a:off x="2125493" y="2410374"/>
                <a:ext cx="989053" cy="2193765"/>
                <a:chOff x="2125493" y="2410374"/>
                <a:chExt cx="989053" cy="2193765"/>
              </a:xfrm>
            </p:grpSpPr>
            <p:sp>
              <p:nvSpPr>
                <p:cNvPr id="32" name="Rectangle 26"/>
                <p:cNvSpPr txBox="1"/>
                <p:nvPr>
                  <p:custDataLst>
                    <p:tags r:id="rId75"/>
                  </p:custDataLst>
                </p:nvPr>
              </p:nvSpPr>
              <p:spPr bwMode="gray">
                <a:xfrm>
                  <a:off x="2356119" y="2410374"/>
                  <a:ext cx="525786" cy="16927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marL="0" lvl="0" indent="0" defTabSz="895350" eaLnBrk="1" hangingPunct="1">
                    <a:buClr>
                      <a:schemeClr val="tx2"/>
                    </a:buClr>
                    <a:defRPr baseline="0">
                      <a:latin typeface="+mn-lt"/>
                    </a:defRPr>
                  </a:lvl1pPr>
                  <a:lvl2pPr marL="193675" lvl="1" indent="-192088" defTabSz="895350" eaLnBrk="1" hangingPunct="1">
                    <a:buClr>
                      <a:schemeClr val="tx2"/>
                    </a:buClr>
                    <a:buSzPct val="125000"/>
                    <a:buFont typeface="Arial" charset="0"/>
                    <a:buChar char="▪"/>
                    <a:defRPr baseline="0">
                      <a:latin typeface="+mn-lt"/>
                    </a:defRPr>
                  </a:lvl2pPr>
                  <a:lvl3pPr marL="457200" lvl="2" indent="-261938" defTabSz="895350" eaLnBrk="1" hangingPunct="1">
                    <a:buClr>
                      <a:schemeClr val="tx2"/>
                    </a:buClr>
                    <a:buSzPct val="120000"/>
                    <a:buFont typeface="Arial" charset="0"/>
                    <a:buChar char="–"/>
                    <a:defRPr baseline="0">
                      <a:latin typeface="+mn-lt"/>
                    </a:defRPr>
                  </a:lvl3pPr>
                  <a:lvl4pPr marL="614363" lvl="3" indent="-155575" defTabSz="895350" eaLnBrk="1" hangingPunct="1">
                    <a:buClr>
                      <a:schemeClr val="tx2"/>
                    </a:buClr>
                    <a:buSzPct val="120000"/>
                    <a:buFont typeface="Arial" charset="0"/>
                    <a:buChar char="▫"/>
                    <a:defRPr baseline="0">
                      <a:latin typeface="+mn-lt"/>
                    </a:defRPr>
                  </a:lvl4pPr>
                  <a:lvl5pPr marL="749808" lvl="4" indent="-130175" defTabSz="895350" eaLnBrk="1" hangingPunct="1">
                    <a:buClr>
                      <a:schemeClr val="tx2"/>
                    </a:buClr>
                    <a:buSzPct val="89000"/>
                    <a:buFont typeface="Arial" charset="0"/>
                    <a:buChar char="-"/>
                    <a:defRPr baseline="0">
                      <a:latin typeface="+mn-lt"/>
                    </a:defRPr>
                  </a:lvl5pPr>
                  <a:lvl6pPr marL="749808" indent="-130175" defTabSz="89535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89000"/>
                    <a:buFont typeface="Arial" charset="0"/>
                    <a:buChar char="-"/>
                    <a:defRPr baseline="0">
                      <a:latin typeface="+mn-lt"/>
                    </a:defRPr>
                  </a:lvl6pPr>
                  <a:lvl7pPr marL="749808" indent="-130175" defTabSz="89535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89000"/>
                    <a:buFont typeface="Arial" charset="0"/>
                    <a:buChar char="-"/>
                    <a:defRPr baseline="0">
                      <a:latin typeface="+mn-lt"/>
                    </a:defRPr>
                  </a:lvl7pPr>
                  <a:lvl8pPr marL="749808" indent="-130175" defTabSz="89535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89000"/>
                    <a:buFont typeface="Arial" charset="0"/>
                    <a:buChar char="-"/>
                    <a:defRPr baseline="0">
                      <a:latin typeface="+mn-lt"/>
                    </a:defRPr>
                  </a:lvl8pPr>
                  <a:lvl9pPr marL="749808" indent="-130175" defTabSz="89535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89000"/>
                    <a:buFont typeface="Arial" charset="0"/>
                    <a:buChar char="-"/>
                    <a:defRPr baseline="0">
                      <a:latin typeface="+mn-lt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18577E"/>
                    </a:buClr>
                  </a:pPr>
                  <a:r>
                    <a:rPr lang="en-US" sz="1100" dirty="0">
                      <a:solidFill>
                        <a:srgbClr val="FFFFFF">
                          <a:lumMod val="65000"/>
                        </a:srgbClr>
                      </a:solidFill>
                      <a:cs typeface="Arial" charset="0"/>
                    </a:rPr>
                    <a:t>Connect</a:t>
                  </a:r>
                </a:p>
              </p:txBody>
            </p:sp>
            <p:sp>
              <p:nvSpPr>
                <p:cNvPr id="34" name="Rectangle 26"/>
                <p:cNvSpPr txBox="1"/>
                <p:nvPr>
                  <p:custDataLst>
                    <p:tags r:id="rId76"/>
                  </p:custDataLst>
                </p:nvPr>
              </p:nvSpPr>
              <p:spPr bwMode="gray">
                <a:xfrm>
                  <a:off x="2125493" y="3230233"/>
                  <a:ext cx="989053" cy="16927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marL="0" lvl="0" indent="0" defTabSz="895350" eaLnBrk="1" hangingPunct="1">
                    <a:buClr>
                      <a:schemeClr val="tx2"/>
                    </a:buClr>
                    <a:defRPr baseline="0">
                      <a:latin typeface="+mn-lt"/>
                    </a:defRPr>
                  </a:lvl1pPr>
                  <a:lvl2pPr marL="193675" lvl="1" indent="-192088" defTabSz="895350" eaLnBrk="1" hangingPunct="1">
                    <a:buClr>
                      <a:schemeClr val="tx2"/>
                    </a:buClr>
                    <a:buSzPct val="125000"/>
                    <a:buFont typeface="Arial" charset="0"/>
                    <a:buChar char="▪"/>
                    <a:defRPr baseline="0">
                      <a:latin typeface="+mn-lt"/>
                    </a:defRPr>
                  </a:lvl2pPr>
                  <a:lvl3pPr marL="457200" lvl="2" indent="-261938" defTabSz="895350" eaLnBrk="1" hangingPunct="1">
                    <a:buClr>
                      <a:schemeClr val="tx2"/>
                    </a:buClr>
                    <a:buSzPct val="120000"/>
                    <a:buFont typeface="Arial" charset="0"/>
                    <a:buChar char="–"/>
                    <a:defRPr baseline="0">
                      <a:latin typeface="+mn-lt"/>
                    </a:defRPr>
                  </a:lvl3pPr>
                  <a:lvl4pPr marL="614363" lvl="3" indent="-155575" defTabSz="895350" eaLnBrk="1" hangingPunct="1">
                    <a:buClr>
                      <a:schemeClr val="tx2"/>
                    </a:buClr>
                    <a:buSzPct val="120000"/>
                    <a:buFont typeface="Arial" charset="0"/>
                    <a:buChar char="▫"/>
                    <a:defRPr baseline="0">
                      <a:latin typeface="+mn-lt"/>
                    </a:defRPr>
                  </a:lvl4pPr>
                  <a:lvl5pPr marL="749808" lvl="4" indent="-130175" defTabSz="895350" eaLnBrk="1" hangingPunct="1">
                    <a:buClr>
                      <a:schemeClr val="tx2"/>
                    </a:buClr>
                    <a:buSzPct val="89000"/>
                    <a:buFont typeface="Arial" charset="0"/>
                    <a:buChar char="-"/>
                    <a:defRPr baseline="0">
                      <a:latin typeface="+mn-lt"/>
                    </a:defRPr>
                  </a:lvl5pPr>
                  <a:lvl6pPr marL="749808" indent="-130175" defTabSz="89535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89000"/>
                    <a:buFont typeface="Arial" charset="0"/>
                    <a:buChar char="-"/>
                    <a:defRPr baseline="0">
                      <a:latin typeface="+mn-lt"/>
                    </a:defRPr>
                  </a:lvl6pPr>
                  <a:lvl7pPr marL="749808" indent="-130175" defTabSz="89535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89000"/>
                    <a:buFont typeface="Arial" charset="0"/>
                    <a:buChar char="-"/>
                    <a:defRPr baseline="0">
                      <a:latin typeface="+mn-lt"/>
                    </a:defRPr>
                  </a:lvl7pPr>
                  <a:lvl8pPr marL="749808" indent="-130175" defTabSz="89535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89000"/>
                    <a:buFont typeface="Arial" charset="0"/>
                    <a:buChar char="-"/>
                    <a:defRPr baseline="0">
                      <a:latin typeface="+mn-lt"/>
                    </a:defRPr>
                  </a:lvl8pPr>
                  <a:lvl9pPr marL="749808" indent="-130175" defTabSz="89535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89000"/>
                    <a:buFont typeface="Arial" charset="0"/>
                    <a:buChar char="-"/>
                    <a:defRPr baseline="0">
                      <a:latin typeface="+mn-lt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18577E"/>
                    </a:buClr>
                  </a:pPr>
                  <a:r>
                    <a:rPr lang="en-US" sz="1100" dirty="0">
                      <a:solidFill>
                        <a:srgbClr val="FFFFFF">
                          <a:lumMod val="65000"/>
                        </a:srgbClr>
                      </a:solidFill>
                      <a:cs typeface="Arial" charset="0"/>
                    </a:rPr>
                    <a:t>Apply Concepts</a:t>
                  </a:r>
                </a:p>
              </p:txBody>
            </p:sp>
            <p:sp>
              <p:nvSpPr>
                <p:cNvPr id="35" name="Rectangle 26"/>
                <p:cNvSpPr txBox="1"/>
                <p:nvPr>
                  <p:custDataLst>
                    <p:tags r:id="rId77"/>
                  </p:custDataLst>
                </p:nvPr>
              </p:nvSpPr>
              <p:spPr bwMode="gray">
                <a:xfrm>
                  <a:off x="2167451" y="3654920"/>
                  <a:ext cx="487314" cy="16927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marL="0" lvl="0" indent="0" defTabSz="895350" eaLnBrk="1" hangingPunct="1">
                    <a:buClr>
                      <a:schemeClr val="tx2"/>
                    </a:buClr>
                    <a:defRPr baseline="0">
                      <a:latin typeface="+mn-lt"/>
                    </a:defRPr>
                  </a:lvl1pPr>
                  <a:lvl2pPr marL="193675" lvl="1" indent="-192088" defTabSz="895350" eaLnBrk="1" hangingPunct="1">
                    <a:buClr>
                      <a:schemeClr val="tx2"/>
                    </a:buClr>
                    <a:buSzPct val="125000"/>
                    <a:buFont typeface="Arial" charset="0"/>
                    <a:buChar char="▪"/>
                    <a:defRPr baseline="0">
                      <a:latin typeface="+mn-lt"/>
                    </a:defRPr>
                  </a:lvl2pPr>
                  <a:lvl3pPr marL="457200" lvl="2" indent="-261938" defTabSz="895350" eaLnBrk="1" hangingPunct="1">
                    <a:buClr>
                      <a:schemeClr val="tx2"/>
                    </a:buClr>
                    <a:buSzPct val="120000"/>
                    <a:buFont typeface="Arial" charset="0"/>
                    <a:buChar char="–"/>
                    <a:defRPr baseline="0">
                      <a:latin typeface="+mn-lt"/>
                    </a:defRPr>
                  </a:lvl3pPr>
                  <a:lvl4pPr marL="614363" lvl="3" indent="-155575" defTabSz="895350" eaLnBrk="1" hangingPunct="1">
                    <a:buClr>
                      <a:schemeClr val="tx2"/>
                    </a:buClr>
                    <a:buSzPct val="120000"/>
                    <a:buFont typeface="Arial" charset="0"/>
                    <a:buChar char="▫"/>
                    <a:defRPr baseline="0">
                      <a:latin typeface="+mn-lt"/>
                    </a:defRPr>
                  </a:lvl4pPr>
                  <a:lvl5pPr marL="749808" lvl="4" indent="-130175" defTabSz="895350" eaLnBrk="1" hangingPunct="1">
                    <a:buClr>
                      <a:schemeClr val="tx2"/>
                    </a:buClr>
                    <a:buSzPct val="89000"/>
                    <a:buFont typeface="Arial" charset="0"/>
                    <a:buChar char="-"/>
                    <a:defRPr baseline="0">
                      <a:latin typeface="+mn-lt"/>
                    </a:defRPr>
                  </a:lvl5pPr>
                  <a:lvl6pPr marL="749808" indent="-130175" defTabSz="89535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89000"/>
                    <a:buFont typeface="Arial" charset="0"/>
                    <a:buChar char="-"/>
                    <a:defRPr baseline="0">
                      <a:latin typeface="+mn-lt"/>
                    </a:defRPr>
                  </a:lvl6pPr>
                  <a:lvl7pPr marL="749808" indent="-130175" defTabSz="89535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89000"/>
                    <a:buFont typeface="Arial" charset="0"/>
                    <a:buChar char="-"/>
                    <a:defRPr baseline="0">
                      <a:latin typeface="+mn-lt"/>
                    </a:defRPr>
                  </a:lvl7pPr>
                  <a:lvl8pPr marL="749808" indent="-130175" defTabSz="89535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89000"/>
                    <a:buFont typeface="Arial" charset="0"/>
                    <a:buChar char="-"/>
                    <a:defRPr baseline="0">
                      <a:latin typeface="+mn-lt"/>
                    </a:defRPr>
                  </a:lvl8pPr>
                  <a:lvl9pPr marL="749808" indent="-130175" defTabSz="89535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89000"/>
                    <a:buFont typeface="Arial" charset="0"/>
                    <a:buChar char="-"/>
                    <a:defRPr baseline="0">
                      <a:latin typeface="+mn-lt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18577E"/>
                    </a:buClr>
                  </a:pPr>
                  <a:r>
                    <a:rPr lang="en-US" sz="1100" dirty="0">
                      <a:solidFill>
                        <a:srgbClr val="FFFFFF">
                          <a:lumMod val="65000"/>
                        </a:srgbClr>
                      </a:solidFill>
                      <a:cs typeface="Arial" charset="0"/>
                    </a:rPr>
                    <a:t>Critique</a:t>
                  </a:r>
                </a:p>
              </p:txBody>
            </p:sp>
            <p:sp>
              <p:nvSpPr>
                <p:cNvPr id="36" name="Rectangle 26"/>
                <p:cNvSpPr txBox="1"/>
                <p:nvPr>
                  <p:custDataLst>
                    <p:tags r:id="rId78"/>
                  </p:custDataLst>
                </p:nvPr>
              </p:nvSpPr>
              <p:spPr bwMode="gray">
                <a:xfrm>
                  <a:off x="2214756" y="4048848"/>
                  <a:ext cx="503343" cy="16927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marL="0" lvl="0" indent="0" defTabSz="895350" eaLnBrk="1" hangingPunct="1">
                    <a:buClr>
                      <a:schemeClr val="tx2"/>
                    </a:buClr>
                    <a:defRPr baseline="0">
                      <a:latin typeface="+mn-lt"/>
                    </a:defRPr>
                  </a:lvl1pPr>
                  <a:lvl2pPr marL="193675" lvl="1" indent="-192088" defTabSz="895350" eaLnBrk="1" hangingPunct="1">
                    <a:buClr>
                      <a:schemeClr val="tx2"/>
                    </a:buClr>
                    <a:buSzPct val="125000"/>
                    <a:buFont typeface="Arial" charset="0"/>
                    <a:buChar char="▪"/>
                    <a:defRPr baseline="0">
                      <a:latin typeface="+mn-lt"/>
                    </a:defRPr>
                  </a:lvl2pPr>
                  <a:lvl3pPr marL="457200" lvl="2" indent="-261938" defTabSz="895350" eaLnBrk="1" hangingPunct="1">
                    <a:buClr>
                      <a:schemeClr val="tx2"/>
                    </a:buClr>
                    <a:buSzPct val="120000"/>
                    <a:buFont typeface="Arial" charset="0"/>
                    <a:buChar char="–"/>
                    <a:defRPr baseline="0">
                      <a:latin typeface="+mn-lt"/>
                    </a:defRPr>
                  </a:lvl3pPr>
                  <a:lvl4pPr marL="614363" lvl="3" indent="-155575" defTabSz="895350" eaLnBrk="1" hangingPunct="1">
                    <a:buClr>
                      <a:schemeClr val="tx2"/>
                    </a:buClr>
                    <a:buSzPct val="120000"/>
                    <a:buFont typeface="Arial" charset="0"/>
                    <a:buChar char="▫"/>
                    <a:defRPr baseline="0">
                      <a:latin typeface="+mn-lt"/>
                    </a:defRPr>
                  </a:lvl4pPr>
                  <a:lvl5pPr marL="749808" lvl="4" indent="-130175" defTabSz="895350" eaLnBrk="1" hangingPunct="1">
                    <a:buClr>
                      <a:schemeClr val="tx2"/>
                    </a:buClr>
                    <a:buSzPct val="89000"/>
                    <a:buFont typeface="Arial" charset="0"/>
                    <a:buChar char="-"/>
                    <a:defRPr baseline="0">
                      <a:latin typeface="+mn-lt"/>
                    </a:defRPr>
                  </a:lvl5pPr>
                  <a:lvl6pPr marL="749808" indent="-130175" defTabSz="89535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89000"/>
                    <a:buFont typeface="Arial" charset="0"/>
                    <a:buChar char="-"/>
                    <a:defRPr baseline="0">
                      <a:latin typeface="+mn-lt"/>
                    </a:defRPr>
                  </a:lvl6pPr>
                  <a:lvl7pPr marL="749808" indent="-130175" defTabSz="89535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89000"/>
                    <a:buFont typeface="Arial" charset="0"/>
                    <a:buChar char="-"/>
                    <a:defRPr baseline="0">
                      <a:latin typeface="+mn-lt"/>
                    </a:defRPr>
                  </a:lvl7pPr>
                  <a:lvl8pPr marL="749808" indent="-130175" defTabSz="89535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89000"/>
                    <a:buFont typeface="Arial" charset="0"/>
                    <a:buChar char="-"/>
                    <a:defRPr baseline="0">
                      <a:latin typeface="+mn-lt"/>
                    </a:defRPr>
                  </a:lvl8pPr>
                  <a:lvl9pPr marL="749808" indent="-130175" defTabSz="89535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89000"/>
                    <a:buFont typeface="Arial" charset="0"/>
                    <a:buChar char="-"/>
                    <a:defRPr baseline="0">
                      <a:latin typeface="+mn-lt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18577E"/>
                    </a:buClr>
                  </a:pPr>
                  <a:r>
                    <a:rPr lang="en-US" sz="1100" dirty="0">
                      <a:solidFill>
                        <a:srgbClr val="FFFFFF">
                          <a:lumMod val="65000"/>
                        </a:srgbClr>
                      </a:solidFill>
                      <a:cs typeface="Arial" charset="0"/>
                    </a:rPr>
                    <a:t>Analyze</a:t>
                  </a:r>
                </a:p>
              </p:txBody>
            </p:sp>
            <p:sp>
              <p:nvSpPr>
                <p:cNvPr id="37" name="Rectangle 26"/>
                <p:cNvSpPr txBox="1"/>
                <p:nvPr>
                  <p:custDataLst>
                    <p:tags r:id="rId79"/>
                  </p:custDataLst>
                </p:nvPr>
              </p:nvSpPr>
              <p:spPr bwMode="gray">
                <a:xfrm>
                  <a:off x="2353090" y="4434862"/>
                  <a:ext cx="423194" cy="16927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marL="0" lvl="0" indent="0" defTabSz="895350" eaLnBrk="1" hangingPunct="1">
                    <a:buClr>
                      <a:schemeClr val="tx2"/>
                    </a:buClr>
                    <a:defRPr baseline="0">
                      <a:latin typeface="+mn-lt"/>
                    </a:defRPr>
                  </a:lvl1pPr>
                  <a:lvl2pPr marL="193675" lvl="1" indent="-192088" defTabSz="895350" eaLnBrk="1" hangingPunct="1">
                    <a:buClr>
                      <a:schemeClr val="tx2"/>
                    </a:buClr>
                    <a:buSzPct val="125000"/>
                    <a:buFont typeface="Arial" charset="0"/>
                    <a:buChar char="▪"/>
                    <a:defRPr baseline="0">
                      <a:latin typeface="+mn-lt"/>
                    </a:defRPr>
                  </a:lvl2pPr>
                  <a:lvl3pPr marL="457200" lvl="2" indent="-261938" defTabSz="895350" eaLnBrk="1" hangingPunct="1">
                    <a:buClr>
                      <a:schemeClr val="tx2"/>
                    </a:buClr>
                    <a:buSzPct val="120000"/>
                    <a:buFont typeface="Arial" charset="0"/>
                    <a:buChar char="–"/>
                    <a:defRPr baseline="0">
                      <a:latin typeface="+mn-lt"/>
                    </a:defRPr>
                  </a:lvl3pPr>
                  <a:lvl4pPr marL="614363" lvl="3" indent="-155575" defTabSz="895350" eaLnBrk="1" hangingPunct="1">
                    <a:buClr>
                      <a:schemeClr val="tx2"/>
                    </a:buClr>
                    <a:buSzPct val="120000"/>
                    <a:buFont typeface="Arial" charset="0"/>
                    <a:buChar char="▫"/>
                    <a:defRPr baseline="0">
                      <a:latin typeface="+mn-lt"/>
                    </a:defRPr>
                  </a:lvl4pPr>
                  <a:lvl5pPr marL="749808" lvl="4" indent="-130175" defTabSz="895350" eaLnBrk="1" hangingPunct="1">
                    <a:buClr>
                      <a:schemeClr val="tx2"/>
                    </a:buClr>
                    <a:buSzPct val="89000"/>
                    <a:buFont typeface="Arial" charset="0"/>
                    <a:buChar char="-"/>
                    <a:defRPr baseline="0">
                      <a:latin typeface="+mn-lt"/>
                    </a:defRPr>
                  </a:lvl5pPr>
                  <a:lvl6pPr marL="749808" indent="-130175" defTabSz="89535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89000"/>
                    <a:buFont typeface="Arial" charset="0"/>
                    <a:buChar char="-"/>
                    <a:defRPr baseline="0">
                      <a:latin typeface="+mn-lt"/>
                    </a:defRPr>
                  </a:lvl6pPr>
                  <a:lvl7pPr marL="749808" indent="-130175" defTabSz="89535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89000"/>
                    <a:buFont typeface="Arial" charset="0"/>
                    <a:buChar char="-"/>
                    <a:defRPr baseline="0">
                      <a:latin typeface="+mn-lt"/>
                    </a:defRPr>
                  </a:lvl7pPr>
                  <a:lvl8pPr marL="749808" indent="-130175" defTabSz="89535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89000"/>
                    <a:buFont typeface="Arial" charset="0"/>
                    <a:buChar char="-"/>
                    <a:defRPr baseline="0">
                      <a:latin typeface="+mn-lt"/>
                    </a:defRPr>
                  </a:lvl8pPr>
                  <a:lvl9pPr marL="749808" indent="-130175" defTabSz="89535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89000"/>
                    <a:buFont typeface="Arial" charset="0"/>
                    <a:buChar char="-"/>
                    <a:defRPr baseline="0">
                      <a:latin typeface="+mn-lt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18577E"/>
                    </a:buClr>
                  </a:pPr>
                  <a:r>
                    <a:rPr lang="en-US" sz="1100" dirty="0">
                      <a:solidFill>
                        <a:srgbClr val="FFFFFF">
                          <a:lumMod val="65000"/>
                        </a:srgbClr>
                      </a:solidFill>
                      <a:cs typeface="Arial" charset="0"/>
                    </a:rPr>
                    <a:t>Create</a:t>
                  </a:r>
                </a:p>
              </p:txBody>
            </p:sp>
          </p:grpSp>
          <p:sp>
            <p:nvSpPr>
              <p:cNvPr id="38" name="Rectangle 26"/>
              <p:cNvSpPr txBox="1"/>
              <p:nvPr>
                <p:custDataLst>
                  <p:tags r:id="rId74"/>
                </p:custDataLst>
              </p:nvPr>
            </p:nvSpPr>
            <p:spPr bwMode="gray">
              <a:xfrm>
                <a:off x="2825498" y="3906291"/>
                <a:ext cx="498534" cy="2154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0" lvl="0" indent="0" defTabSz="895350" eaLnBrk="1" hangingPunct="1">
                  <a:buClr>
                    <a:schemeClr val="tx2"/>
                  </a:buClr>
                  <a:defRPr baseline="0">
                    <a:latin typeface="+mn-lt"/>
                  </a:defRPr>
                </a:lvl1pPr>
                <a:lvl2pPr marL="193675" lvl="1" indent="-192088" defTabSz="895350" eaLnBrk="1" hangingPunct="1">
                  <a:buClr>
                    <a:schemeClr val="tx2"/>
                  </a:buClr>
                  <a:buSzPct val="125000"/>
                  <a:buFont typeface="Arial" charset="0"/>
                  <a:buChar char="▪"/>
                  <a:defRPr baseline="0">
                    <a:latin typeface="+mn-lt"/>
                  </a:defRPr>
                </a:lvl2pPr>
                <a:lvl3pPr marL="457200" lvl="2" indent="-261938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–"/>
                  <a:defRPr baseline="0">
                    <a:latin typeface="+mn-lt"/>
                  </a:defRPr>
                </a:lvl3pPr>
                <a:lvl4pPr marL="614363" lvl="3" indent="-155575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▫"/>
                  <a:defRPr baseline="0">
                    <a:latin typeface="+mn-lt"/>
                  </a:defRPr>
                </a:lvl4pPr>
                <a:lvl5pPr marL="749808" lvl="4" indent="-130175" defTabSz="895350" eaLnBrk="1" hangingPunct="1"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5pPr>
                <a:lvl6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6pPr>
                <a:lvl7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7pPr>
                <a:lvl8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8pPr>
                <a:lvl9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18577E"/>
                  </a:buClr>
                </a:pPr>
                <a:r>
                  <a:rPr lang="en-US" sz="1400" b="1" dirty="0">
                    <a:solidFill>
                      <a:srgbClr val="FFFFFF"/>
                    </a:solidFill>
                    <a:cs typeface="Arial" charset="0"/>
                  </a:rPr>
                  <a:t>Prove</a:t>
                </a:r>
              </a:p>
            </p:txBody>
          </p:sp>
        </p:grpSp>
        <p:grpSp>
          <p:nvGrpSpPr>
            <p:cNvPr id="3" name="Group 2"/>
            <p:cNvGrpSpPr/>
            <p:nvPr/>
          </p:nvGrpSpPr>
          <p:grpSpPr>
            <a:xfrm>
              <a:off x="2985009" y="1024111"/>
              <a:ext cx="3155933" cy="1401120"/>
              <a:chOff x="2985009" y="1024111"/>
              <a:chExt cx="3155933" cy="1401120"/>
            </a:xfrm>
          </p:grpSpPr>
          <p:sp>
            <p:nvSpPr>
              <p:cNvPr id="39" name="Rectangle 26"/>
              <p:cNvSpPr txBox="1"/>
              <p:nvPr>
                <p:custDataLst>
                  <p:tags r:id="rId58"/>
                </p:custDataLst>
              </p:nvPr>
            </p:nvSpPr>
            <p:spPr bwMode="gray">
              <a:xfrm>
                <a:off x="2985009" y="1720432"/>
                <a:ext cx="501740" cy="169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0" lvl="0" indent="0" defTabSz="895350" eaLnBrk="1" hangingPunct="1">
                  <a:buClr>
                    <a:schemeClr val="tx2"/>
                  </a:buClr>
                  <a:defRPr baseline="0">
                    <a:latin typeface="+mn-lt"/>
                  </a:defRPr>
                </a:lvl1pPr>
                <a:lvl2pPr marL="193675" lvl="1" indent="-192088" defTabSz="895350" eaLnBrk="1" hangingPunct="1">
                  <a:buClr>
                    <a:schemeClr val="tx2"/>
                  </a:buClr>
                  <a:buSzPct val="125000"/>
                  <a:buFont typeface="Arial" charset="0"/>
                  <a:buChar char="▪"/>
                  <a:defRPr baseline="0">
                    <a:latin typeface="+mn-lt"/>
                  </a:defRPr>
                </a:lvl2pPr>
                <a:lvl3pPr marL="457200" lvl="2" indent="-261938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–"/>
                  <a:defRPr baseline="0">
                    <a:latin typeface="+mn-lt"/>
                  </a:defRPr>
                </a:lvl3pPr>
                <a:lvl4pPr marL="614363" lvl="3" indent="-155575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▫"/>
                  <a:defRPr baseline="0">
                    <a:latin typeface="+mn-lt"/>
                  </a:defRPr>
                </a:lvl4pPr>
                <a:lvl5pPr marL="749808" lvl="4" indent="-130175" defTabSz="895350" eaLnBrk="1" hangingPunct="1"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5pPr>
                <a:lvl6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6pPr>
                <a:lvl7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7pPr>
                <a:lvl8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8pPr>
                <a:lvl9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18577E"/>
                  </a:buClr>
                </a:pPr>
                <a:r>
                  <a:rPr lang="en-US" sz="1100" dirty="0">
                    <a:solidFill>
                      <a:srgbClr val="FFFFFF">
                        <a:lumMod val="85000"/>
                      </a:srgbClr>
                    </a:solidFill>
                    <a:cs typeface="Arial" charset="0"/>
                  </a:rPr>
                  <a:t>Arrange</a:t>
                </a:r>
              </a:p>
            </p:txBody>
          </p:sp>
          <p:sp>
            <p:nvSpPr>
              <p:cNvPr id="40" name="Rectangle 26"/>
              <p:cNvSpPr txBox="1"/>
              <p:nvPr>
                <p:custDataLst>
                  <p:tags r:id="rId59"/>
                </p:custDataLst>
              </p:nvPr>
            </p:nvSpPr>
            <p:spPr bwMode="gray">
              <a:xfrm>
                <a:off x="3105675" y="1450118"/>
                <a:ext cx="589905" cy="169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0" lvl="0" indent="0" defTabSz="895350" eaLnBrk="1" hangingPunct="1">
                  <a:buClr>
                    <a:schemeClr val="tx2"/>
                  </a:buClr>
                  <a:defRPr baseline="0">
                    <a:latin typeface="+mn-lt"/>
                  </a:defRPr>
                </a:lvl1pPr>
                <a:lvl2pPr marL="193675" lvl="1" indent="-192088" defTabSz="895350" eaLnBrk="1" hangingPunct="1">
                  <a:buClr>
                    <a:schemeClr val="tx2"/>
                  </a:buClr>
                  <a:buSzPct val="125000"/>
                  <a:buFont typeface="Arial" charset="0"/>
                  <a:buChar char="▪"/>
                  <a:defRPr baseline="0">
                    <a:latin typeface="+mn-lt"/>
                  </a:defRPr>
                </a:lvl2pPr>
                <a:lvl3pPr marL="457200" lvl="2" indent="-261938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–"/>
                  <a:defRPr baseline="0">
                    <a:latin typeface="+mn-lt"/>
                  </a:defRPr>
                </a:lvl3pPr>
                <a:lvl4pPr marL="614363" lvl="3" indent="-155575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▫"/>
                  <a:defRPr baseline="0">
                    <a:latin typeface="+mn-lt"/>
                  </a:defRPr>
                </a:lvl4pPr>
                <a:lvl5pPr marL="749808" lvl="4" indent="-130175" defTabSz="895350" eaLnBrk="1" hangingPunct="1"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5pPr>
                <a:lvl6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6pPr>
                <a:lvl7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7pPr>
                <a:lvl8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8pPr>
                <a:lvl9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18577E"/>
                  </a:buClr>
                </a:pPr>
                <a:r>
                  <a:rPr lang="en-US" sz="1100" dirty="0">
                    <a:solidFill>
                      <a:srgbClr val="FFFFFF">
                        <a:lumMod val="85000"/>
                      </a:srgbClr>
                    </a:solidFill>
                    <a:cs typeface="Arial" charset="0"/>
                  </a:rPr>
                  <a:t>Calculate</a:t>
                </a:r>
              </a:p>
            </p:txBody>
          </p:sp>
          <p:sp>
            <p:nvSpPr>
              <p:cNvPr id="42" name="Rectangle 26"/>
              <p:cNvSpPr txBox="1"/>
              <p:nvPr>
                <p:custDataLst>
                  <p:tags r:id="rId60"/>
                </p:custDataLst>
              </p:nvPr>
            </p:nvSpPr>
            <p:spPr bwMode="gray">
              <a:xfrm>
                <a:off x="3930021" y="1046073"/>
                <a:ext cx="330220" cy="169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0" lvl="0" indent="0" defTabSz="895350" eaLnBrk="1" hangingPunct="1">
                  <a:buClr>
                    <a:schemeClr val="tx2"/>
                  </a:buClr>
                  <a:defRPr baseline="0">
                    <a:latin typeface="+mn-lt"/>
                  </a:defRPr>
                </a:lvl1pPr>
                <a:lvl2pPr marL="193675" lvl="1" indent="-192088" defTabSz="895350" eaLnBrk="1" hangingPunct="1">
                  <a:buClr>
                    <a:schemeClr val="tx2"/>
                  </a:buClr>
                  <a:buSzPct val="125000"/>
                  <a:buFont typeface="Arial" charset="0"/>
                  <a:buChar char="▪"/>
                  <a:defRPr baseline="0">
                    <a:latin typeface="+mn-lt"/>
                  </a:defRPr>
                </a:lvl2pPr>
                <a:lvl3pPr marL="457200" lvl="2" indent="-261938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–"/>
                  <a:defRPr baseline="0">
                    <a:latin typeface="+mn-lt"/>
                  </a:defRPr>
                </a:lvl3pPr>
                <a:lvl4pPr marL="614363" lvl="3" indent="-155575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▫"/>
                  <a:defRPr baseline="0">
                    <a:latin typeface="+mn-lt"/>
                  </a:defRPr>
                </a:lvl4pPr>
                <a:lvl5pPr marL="749808" lvl="4" indent="-130175" defTabSz="895350" eaLnBrk="1" hangingPunct="1"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5pPr>
                <a:lvl6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6pPr>
                <a:lvl7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7pPr>
                <a:lvl8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8pPr>
                <a:lvl9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18577E"/>
                  </a:buClr>
                </a:pPr>
                <a:r>
                  <a:rPr lang="en-US" sz="1100" dirty="0">
                    <a:solidFill>
                      <a:srgbClr val="FFFFFF">
                        <a:lumMod val="85000"/>
                      </a:srgbClr>
                    </a:solidFill>
                    <a:cs typeface="Arial" charset="0"/>
                  </a:rPr>
                  <a:t>Draw</a:t>
                </a:r>
              </a:p>
            </p:txBody>
          </p:sp>
          <p:sp>
            <p:nvSpPr>
              <p:cNvPr id="43" name="Rectangle 26"/>
              <p:cNvSpPr txBox="1"/>
              <p:nvPr>
                <p:custDataLst>
                  <p:tags r:id="rId61"/>
                </p:custDataLst>
              </p:nvPr>
            </p:nvSpPr>
            <p:spPr bwMode="gray">
              <a:xfrm>
                <a:off x="3205270" y="1945220"/>
                <a:ext cx="455254" cy="169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0" lvl="0" indent="0" defTabSz="895350" eaLnBrk="1" hangingPunct="1">
                  <a:buClr>
                    <a:schemeClr val="tx2"/>
                  </a:buClr>
                  <a:defRPr baseline="0">
                    <a:latin typeface="+mn-lt"/>
                  </a:defRPr>
                </a:lvl1pPr>
                <a:lvl2pPr marL="193675" lvl="1" indent="-192088" defTabSz="895350" eaLnBrk="1" hangingPunct="1">
                  <a:buClr>
                    <a:schemeClr val="tx2"/>
                  </a:buClr>
                  <a:buSzPct val="125000"/>
                  <a:buFont typeface="Arial" charset="0"/>
                  <a:buChar char="▪"/>
                  <a:defRPr baseline="0">
                    <a:latin typeface="+mn-lt"/>
                  </a:defRPr>
                </a:lvl2pPr>
                <a:lvl3pPr marL="457200" lvl="2" indent="-261938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–"/>
                  <a:defRPr baseline="0">
                    <a:latin typeface="+mn-lt"/>
                  </a:defRPr>
                </a:lvl3pPr>
                <a:lvl4pPr marL="614363" lvl="3" indent="-155575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▫"/>
                  <a:defRPr baseline="0">
                    <a:latin typeface="+mn-lt"/>
                  </a:defRPr>
                </a:lvl4pPr>
                <a:lvl5pPr marL="749808" lvl="4" indent="-130175" defTabSz="895350" eaLnBrk="1" hangingPunct="1"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5pPr>
                <a:lvl6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6pPr>
                <a:lvl7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7pPr>
                <a:lvl8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8pPr>
                <a:lvl9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18577E"/>
                  </a:buClr>
                </a:pPr>
                <a:r>
                  <a:rPr lang="en-US" sz="1100" dirty="0">
                    <a:solidFill>
                      <a:srgbClr val="FFFFFF">
                        <a:lumMod val="85000"/>
                      </a:srgbClr>
                    </a:solidFill>
                    <a:cs typeface="Arial" charset="0"/>
                  </a:rPr>
                  <a:t>Repeat</a:t>
                </a:r>
              </a:p>
            </p:txBody>
          </p:sp>
          <p:sp>
            <p:nvSpPr>
              <p:cNvPr id="45" name="Rectangle 26"/>
              <p:cNvSpPr txBox="1"/>
              <p:nvPr>
                <p:custDataLst>
                  <p:tags r:id="rId62"/>
                </p:custDataLst>
              </p:nvPr>
            </p:nvSpPr>
            <p:spPr bwMode="gray">
              <a:xfrm>
                <a:off x="4279714" y="1905496"/>
                <a:ext cx="549831" cy="169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0" lvl="0" indent="0" defTabSz="895350" eaLnBrk="1" hangingPunct="1">
                  <a:buClr>
                    <a:schemeClr val="tx2"/>
                  </a:buClr>
                  <a:defRPr baseline="0">
                    <a:latin typeface="+mn-lt"/>
                  </a:defRPr>
                </a:lvl1pPr>
                <a:lvl2pPr marL="193675" lvl="1" indent="-192088" defTabSz="895350" eaLnBrk="1" hangingPunct="1">
                  <a:buClr>
                    <a:schemeClr val="tx2"/>
                  </a:buClr>
                  <a:buSzPct val="125000"/>
                  <a:buFont typeface="Arial" charset="0"/>
                  <a:buChar char="▪"/>
                  <a:defRPr baseline="0">
                    <a:latin typeface="+mn-lt"/>
                  </a:defRPr>
                </a:lvl2pPr>
                <a:lvl3pPr marL="457200" lvl="2" indent="-261938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–"/>
                  <a:defRPr baseline="0">
                    <a:latin typeface="+mn-lt"/>
                  </a:defRPr>
                </a:lvl3pPr>
                <a:lvl4pPr marL="614363" lvl="3" indent="-155575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▫"/>
                  <a:defRPr baseline="0">
                    <a:latin typeface="+mn-lt"/>
                  </a:defRPr>
                </a:lvl4pPr>
                <a:lvl5pPr marL="749808" lvl="4" indent="-130175" defTabSz="895350" eaLnBrk="1" hangingPunct="1"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5pPr>
                <a:lvl6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6pPr>
                <a:lvl7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7pPr>
                <a:lvl8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8pPr>
                <a:lvl9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18577E"/>
                  </a:buClr>
                </a:pPr>
                <a:r>
                  <a:rPr lang="en-US" sz="1100" dirty="0">
                    <a:solidFill>
                      <a:srgbClr val="FFFFFF">
                        <a:lumMod val="85000"/>
                      </a:srgbClr>
                    </a:solidFill>
                    <a:cs typeface="Arial" charset="0"/>
                  </a:rPr>
                  <a:t>Tabulate</a:t>
                </a:r>
              </a:p>
            </p:txBody>
          </p:sp>
          <p:sp>
            <p:nvSpPr>
              <p:cNvPr id="46" name="Rectangle 26"/>
              <p:cNvSpPr txBox="1"/>
              <p:nvPr>
                <p:custDataLst>
                  <p:tags r:id="rId63"/>
                </p:custDataLst>
              </p:nvPr>
            </p:nvSpPr>
            <p:spPr bwMode="gray">
              <a:xfrm>
                <a:off x="4243109" y="2199292"/>
                <a:ext cx="668453" cy="169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0" lvl="0" indent="0" defTabSz="895350" eaLnBrk="1" hangingPunct="1">
                  <a:buClr>
                    <a:schemeClr val="tx2"/>
                  </a:buClr>
                  <a:defRPr baseline="0">
                    <a:latin typeface="+mn-lt"/>
                  </a:defRPr>
                </a:lvl1pPr>
                <a:lvl2pPr marL="193675" lvl="1" indent="-192088" defTabSz="895350" eaLnBrk="1" hangingPunct="1">
                  <a:buClr>
                    <a:schemeClr val="tx2"/>
                  </a:buClr>
                  <a:buSzPct val="125000"/>
                  <a:buFont typeface="Arial" charset="0"/>
                  <a:buChar char="▪"/>
                  <a:defRPr baseline="0">
                    <a:latin typeface="+mn-lt"/>
                  </a:defRPr>
                </a:lvl2pPr>
                <a:lvl3pPr marL="457200" lvl="2" indent="-261938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–"/>
                  <a:defRPr baseline="0">
                    <a:latin typeface="+mn-lt"/>
                  </a:defRPr>
                </a:lvl3pPr>
                <a:lvl4pPr marL="614363" lvl="3" indent="-155575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▫"/>
                  <a:defRPr baseline="0">
                    <a:latin typeface="+mn-lt"/>
                  </a:defRPr>
                </a:lvl4pPr>
                <a:lvl5pPr marL="749808" lvl="4" indent="-130175" defTabSz="895350" eaLnBrk="1" hangingPunct="1"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5pPr>
                <a:lvl6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6pPr>
                <a:lvl7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7pPr>
                <a:lvl8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8pPr>
                <a:lvl9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18577E"/>
                  </a:buClr>
                </a:pPr>
                <a:r>
                  <a:rPr lang="en-US" sz="1100" dirty="0">
                    <a:solidFill>
                      <a:srgbClr val="FFFFFF">
                        <a:lumMod val="85000"/>
                      </a:srgbClr>
                    </a:solidFill>
                    <a:cs typeface="Arial" charset="0"/>
                  </a:rPr>
                  <a:t>Recognize</a:t>
                </a:r>
              </a:p>
            </p:txBody>
          </p:sp>
          <p:sp>
            <p:nvSpPr>
              <p:cNvPr id="47" name="Rectangle 26"/>
              <p:cNvSpPr txBox="1"/>
              <p:nvPr>
                <p:custDataLst>
                  <p:tags r:id="rId64"/>
                </p:custDataLst>
              </p:nvPr>
            </p:nvSpPr>
            <p:spPr bwMode="gray">
              <a:xfrm>
                <a:off x="4636040" y="1317906"/>
                <a:ext cx="618759" cy="169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0" lvl="0" indent="0" defTabSz="895350" eaLnBrk="1" hangingPunct="1">
                  <a:buClr>
                    <a:schemeClr val="tx2"/>
                  </a:buClr>
                  <a:defRPr baseline="0">
                    <a:latin typeface="+mn-lt"/>
                  </a:defRPr>
                </a:lvl1pPr>
                <a:lvl2pPr marL="193675" lvl="1" indent="-192088" defTabSz="895350" eaLnBrk="1" hangingPunct="1">
                  <a:buClr>
                    <a:schemeClr val="tx2"/>
                  </a:buClr>
                  <a:buSzPct val="125000"/>
                  <a:buFont typeface="Arial" charset="0"/>
                  <a:buChar char="▪"/>
                  <a:defRPr baseline="0">
                    <a:latin typeface="+mn-lt"/>
                  </a:defRPr>
                </a:lvl2pPr>
                <a:lvl3pPr marL="457200" lvl="2" indent="-261938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–"/>
                  <a:defRPr baseline="0">
                    <a:latin typeface="+mn-lt"/>
                  </a:defRPr>
                </a:lvl3pPr>
                <a:lvl4pPr marL="614363" lvl="3" indent="-155575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▫"/>
                  <a:defRPr baseline="0">
                    <a:latin typeface="+mn-lt"/>
                  </a:defRPr>
                </a:lvl4pPr>
                <a:lvl5pPr marL="749808" lvl="4" indent="-130175" defTabSz="895350" eaLnBrk="1" hangingPunct="1"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5pPr>
                <a:lvl6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6pPr>
                <a:lvl7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7pPr>
                <a:lvl8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8pPr>
                <a:lvl9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18577E"/>
                  </a:buClr>
                </a:pPr>
                <a:r>
                  <a:rPr lang="en-US" sz="1100" dirty="0">
                    <a:solidFill>
                      <a:srgbClr val="FFFFFF">
                        <a:lumMod val="85000"/>
                      </a:srgbClr>
                    </a:solidFill>
                    <a:cs typeface="Arial" charset="0"/>
                  </a:rPr>
                  <a:t>Memorize</a:t>
                </a:r>
              </a:p>
            </p:txBody>
          </p:sp>
          <p:sp>
            <p:nvSpPr>
              <p:cNvPr id="48" name="Rectangle 26"/>
              <p:cNvSpPr txBox="1"/>
              <p:nvPr>
                <p:custDataLst>
                  <p:tags r:id="rId65"/>
                </p:custDataLst>
              </p:nvPr>
            </p:nvSpPr>
            <p:spPr bwMode="gray">
              <a:xfrm>
                <a:off x="4345467" y="1024111"/>
                <a:ext cx="453650" cy="169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0" lvl="0" indent="0" defTabSz="895350" eaLnBrk="1" hangingPunct="1">
                  <a:buClr>
                    <a:schemeClr val="tx2"/>
                  </a:buClr>
                  <a:defRPr baseline="0">
                    <a:latin typeface="+mn-lt"/>
                  </a:defRPr>
                </a:lvl1pPr>
                <a:lvl2pPr marL="193675" lvl="1" indent="-192088" defTabSz="895350" eaLnBrk="1" hangingPunct="1">
                  <a:buClr>
                    <a:schemeClr val="tx2"/>
                  </a:buClr>
                  <a:buSzPct val="125000"/>
                  <a:buFont typeface="Arial" charset="0"/>
                  <a:buChar char="▪"/>
                  <a:defRPr baseline="0">
                    <a:latin typeface="+mn-lt"/>
                  </a:defRPr>
                </a:lvl2pPr>
                <a:lvl3pPr marL="457200" lvl="2" indent="-261938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–"/>
                  <a:defRPr baseline="0">
                    <a:latin typeface="+mn-lt"/>
                  </a:defRPr>
                </a:lvl3pPr>
                <a:lvl4pPr marL="614363" lvl="3" indent="-155575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▫"/>
                  <a:defRPr baseline="0">
                    <a:latin typeface="+mn-lt"/>
                  </a:defRPr>
                </a:lvl4pPr>
                <a:lvl5pPr marL="749808" lvl="4" indent="-130175" defTabSz="895350" eaLnBrk="1" hangingPunct="1"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5pPr>
                <a:lvl6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6pPr>
                <a:lvl7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7pPr>
                <a:lvl8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8pPr>
                <a:lvl9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18577E"/>
                  </a:buClr>
                </a:pPr>
                <a:r>
                  <a:rPr lang="en-US" sz="1100" dirty="0">
                    <a:solidFill>
                      <a:srgbClr val="FFFFFF">
                        <a:lumMod val="85000"/>
                      </a:srgbClr>
                    </a:solidFill>
                    <a:cs typeface="Arial" charset="0"/>
                  </a:rPr>
                  <a:t>Identify</a:t>
                </a:r>
              </a:p>
            </p:txBody>
          </p:sp>
          <p:sp>
            <p:nvSpPr>
              <p:cNvPr id="49" name="Rectangle 26"/>
              <p:cNvSpPr txBox="1"/>
              <p:nvPr>
                <p:custDataLst>
                  <p:tags r:id="rId66"/>
                </p:custDataLst>
              </p:nvPr>
            </p:nvSpPr>
            <p:spPr bwMode="gray">
              <a:xfrm>
                <a:off x="3573507" y="1611701"/>
                <a:ext cx="1992533" cy="169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0" lvl="0" indent="0" defTabSz="895350" eaLnBrk="1" hangingPunct="1">
                  <a:buClr>
                    <a:schemeClr val="tx2"/>
                  </a:buClr>
                  <a:defRPr baseline="0">
                    <a:latin typeface="+mn-lt"/>
                  </a:defRPr>
                </a:lvl1pPr>
                <a:lvl2pPr marL="193675" lvl="1" indent="-192088" defTabSz="895350" eaLnBrk="1" hangingPunct="1">
                  <a:buClr>
                    <a:schemeClr val="tx2"/>
                  </a:buClr>
                  <a:buSzPct val="125000"/>
                  <a:buFont typeface="Arial" charset="0"/>
                  <a:buChar char="▪"/>
                  <a:defRPr baseline="0">
                    <a:latin typeface="+mn-lt"/>
                  </a:defRPr>
                </a:lvl2pPr>
                <a:lvl3pPr marL="457200" lvl="2" indent="-261938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–"/>
                  <a:defRPr baseline="0">
                    <a:latin typeface="+mn-lt"/>
                  </a:defRPr>
                </a:lvl3pPr>
                <a:lvl4pPr marL="614363" lvl="3" indent="-155575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▫"/>
                  <a:defRPr baseline="0">
                    <a:latin typeface="+mn-lt"/>
                  </a:defRPr>
                </a:lvl4pPr>
                <a:lvl5pPr marL="749808" lvl="4" indent="-130175" defTabSz="895350" eaLnBrk="1" hangingPunct="1"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5pPr>
                <a:lvl6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6pPr>
                <a:lvl7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7pPr>
                <a:lvl8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8pPr>
                <a:lvl9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18577E"/>
                  </a:buClr>
                </a:pPr>
                <a:r>
                  <a:rPr lang="en-US" sz="1100" dirty="0">
                    <a:solidFill>
                      <a:srgbClr val="FFFFFF">
                        <a:lumMod val="85000"/>
                      </a:srgbClr>
                    </a:solidFill>
                    <a:cs typeface="Arial" charset="0"/>
                  </a:rPr>
                  <a:t>Who, What, When, Where, Why</a:t>
                </a:r>
              </a:p>
            </p:txBody>
          </p:sp>
          <p:sp>
            <p:nvSpPr>
              <p:cNvPr id="50" name="Rectangle 26"/>
              <p:cNvSpPr txBox="1"/>
              <p:nvPr>
                <p:custDataLst>
                  <p:tags r:id="rId67"/>
                </p:custDataLst>
              </p:nvPr>
            </p:nvSpPr>
            <p:spPr bwMode="gray">
              <a:xfrm>
                <a:off x="4968886" y="1041770"/>
                <a:ext cx="219612" cy="169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0" lvl="0" indent="0" defTabSz="895350" eaLnBrk="1" hangingPunct="1">
                  <a:buClr>
                    <a:schemeClr val="tx2"/>
                  </a:buClr>
                  <a:defRPr baseline="0">
                    <a:latin typeface="+mn-lt"/>
                  </a:defRPr>
                </a:lvl1pPr>
                <a:lvl2pPr marL="193675" lvl="1" indent="-192088" defTabSz="895350" eaLnBrk="1" hangingPunct="1">
                  <a:buClr>
                    <a:schemeClr val="tx2"/>
                  </a:buClr>
                  <a:buSzPct val="125000"/>
                  <a:buFont typeface="Arial" charset="0"/>
                  <a:buChar char="▪"/>
                  <a:defRPr baseline="0">
                    <a:latin typeface="+mn-lt"/>
                  </a:defRPr>
                </a:lvl2pPr>
                <a:lvl3pPr marL="457200" lvl="2" indent="-261938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–"/>
                  <a:defRPr baseline="0">
                    <a:latin typeface="+mn-lt"/>
                  </a:defRPr>
                </a:lvl3pPr>
                <a:lvl4pPr marL="614363" lvl="3" indent="-155575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▫"/>
                  <a:defRPr baseline="0">
                    <a:latin typeface="+mn-lt"/>
                  </a:defRPr>
                </a:lvl4pPr>
                <a:lvl5pPr marL="749808" lvl="4" indent="-130175" defTabSz="895350" eaLnBrk="1" hangingPunct="1"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5pPr>
                <a:lvl6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6pPr>
                <a:lvl7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7pPr>
                <a:lvl8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8pPr>
                <a:lvl9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18577E"/>
                  </a:buClr>
                </a:pPr>
                <a:r>
                  <a:rPr lang="en-US" sz="1100" dirty="0">
                    <a:solidFill>
                      <a:srgbClr val="FFFFFF">
                        <a:lumMod val="85000"/>
                      </a:srgbClr>
                    </a:solidFill>
                    <a:cs typeface="Arial" charset="0"/>
                  </a:rPr>
                  <a:t>List</a:t>
                </a:r>
              </a:p>
            </p:txBody>
          </p:sp>
          <p:sp>
            <p:nvSpPr>
              <p:cNvPr id="51" name="Rectangle 26"/>
              <p:cNvSpPr txBox="1"/>
              <p:nvPr>
                <p:custDataLst>
                  <p:tags r:id="rId68"/>
                </p:custDataLst>
              </p:nvPr>
            </p:nvSpPr>
            <p:spPr bwMode="gray">
              <a:xfrm>
                <a:off x="4959830" y="1845254"/>
                <a:ext cx="376706" cy="169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0" lvl="0" indent="0" defTabSz="895350" eaLnBrk="1" hangingPunct="1">
                  <a:buClr>
                    <a:schemeClr val="tx2"/>
                  </a:buClr>
                  <a:defRPr baseline="0">
                    <a:latin typeface="+mn-lt"/>
                  </a:defRPr>
                </a:lvl1pPr>
                <a:lvl2pPr marL="193675" lvl="1" indent="-192088" defTabSz="895350" eaLnBrk="1" hangingPunct="1">
                  <a:buClr>
                    <a:schemeClr val="tx2"/>
                  </a:buClr>
                  <a:buSzPct val="125000"/>
                  <a:buFont typeface="Arial" charset="0"/>
                  <a:buChar char="▪"/>
                  <a:defRPr baseline="0">
                    <a:latin typeface="+mn-lt"/>
                  </a:defRPr>
                </a:lvl2pPr>
                <a:lvl3pPr marL="457200" lvl="2" indent="-261938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–"/>
                  <a:defRPr baseline="0">
                    <a:latin typeface="+mn-lt"/>
                  </a:defRPr>
                </a:lvl3pPr>
                <a:lvl4pPr marL="614363" lvl="3" indent="-155575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▫"/>
                  <a:defRPr baseline="0">
                    <a:latin typeface="+mn-lt"/>
                  </a:defRPr>
                </a:lvl4pPr>
                <a:lvl5pPr marL="749808" lvl="4" indent="-130175" defTabSz="895350" eaLnBrk="1" hangingPunct="1"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5pPr>
                <a:lvl6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6pPr>
                <a:lvl7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7pPr>
                <a:lvl8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8pPr>
                <a:lvl9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18577E"/>
                  </a:buClr>
                </a:pPr>
                <a:r>
                  <a:rPr lang="en-US" sz="1100" dirty="0">
                    <a:solidFill>
                      <a:srgbClr val="FFFFFF">
                        <a:lumMod val="85000"/>
                      </a:srgbClr>
                    </a:solidFill>
                    <a:cs typeface="Arial" charset="0"/>
                  </a:rPr>
                  <a:t>Name</a:t>
                </a:r>
              </a:p>
            </p:txBody>
          </p:sp>
          <p:sp>
            <p:nvSpPr>
              <p:cNvPr id="52" name="Rectangle 26"/>
              <p:cNvSpPr txBox="1"/>
              <p:nvPr>
                <p:custDataLst>
                  <p:tags r:id="rId69"/>
                </p:custDataLst>
              </p:nvPr>
            </p:nvSpPr>
            <p:spPr bwMode="gray">
              <a:xfrm>
                <a:off x="5177009" y="2255954"/>
                <a:ext cx="251672" cy="169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0" lvl="0" indent="0" defTabSz="895350" eaLnBrk="1" hangingPunct="1">
                  <a:buClr>
                    <a:schemeClr val="tx2"/>
                  </a:buClr>
                  <a:defRPr baseline="0">
                    <a:latin typeface="+mn-lt"/>
                  </a:defRPr>
                </a:lvl1pPr>
                <a:lvl2pPr marL="193675" lvl="1" indent="-192088" defTabSz="895350" eaLnBrk="1" hangingPunct="1">
                  <a:buClr>
                    <a:schemeClr val="tx2"/>
                  </a:buClr>
                  <a:buSzPct val="125000"/>
                  <a:buFont typeface="Arial" charset="0"/>
                  <a:buChar char="▪"/>
                  <a:defRPr baseline="0">
                    <a:latin typeface="+mn-lt"/>
                  </a:defRPr>
                </a:lvl2pPr>
                <a:lvl3pPr marL="457200" lvl="2" indent="-261938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–"/>
                  <a:defRPr baseline="0">
                    <a:latin typeface="+mn-lt"/>
                  </a:defRPr>
                </a:lvl3pPr>
                <a:lvl4pPr marL="614363" lvl="3" indent="-155575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▫"/>
                  <a:defRPr baseline="0">
                    <a:latin typeface="+mn-lt"/>
                  </a:defRPr>
                </a:lvl4pPr>
                <a:lvl5pPr marL="749808" lvl="4" indent="-130175" defTabSz="895350" eaLnBrk="1" hangingPunct="1"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5pPr>
                <a:lvl6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6pPr>
                <a:lvl7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7pPr>
                <a:lvl8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8pPr>
                <a:lvl9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18577E"/>
                  </a:buClr>
                </a:pPr>
                <a:r>
                  <a:rPr lang="en-US" sz="1100" dirty="0">
                    <a:solidFill>
                      <a:srgbClr val="FFFFFF">
                        <a:lumMod val="85000"/>
                      </a:srgbClr>
                    </a:solidFill>
                    <a:cs typeface="Arial" charset="0"/>
                  </a:rPr>
                  <a:t>Use</a:t>
                </a:r>
              </a:p>
            </p:txBody>
          </p:sp>
          <p:sp>
            <p:nvSpPr>
              <p:cNvPr id="53" name="Rectangle 26"/>
              <p:cNvSpPr txBox="1"/>
              <p:nvPr>
                <p:custDataLst>
                  <p:tags r:id="rId70"/>
                </p:custDataLst>
              </p:nvPr>
            </p:nvSpPr>
            <p:spPr bwMode="gray">
              <a:xfrm>
                <a:off x="5428681" y="1465300"/>
                <a:ext cx="532197" cy="169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0" lvl="0" indent="0" defTabSz="895350" eaLnBrk="1" hangingPunct="1">
                  <a:buClr>
                    <a:schemeClr val="tx2"/>
                  </a:buClr>
                  <a:defRPr baseline="0">
                    <a:latin typeface="+mn-lt"/>
                  </a:defRPr>
                </a:lvl1pPr>
                <a:lvl2pPr marL="193675" lvl="1" indent="-192088" defTabSz="895350" eaLnBrk="1" hangingPunct="1">
                  <a:buClr>
                    <a:schemeClr val="tx2"/>
                  </a:buClr>
                  <a:buSzPct val="125000"/>
                  <a:buFont typeface="Arial" charset="0"/>
                  <a:buChar char="▪"/>
                  <a:defRPr baseline="0">
                    <a:latin typeface="+mn-lt"/>
                  </a:defRPr>
                </a:lvl2pPr>
                <a:lvl3pPr marL="457200" lvl="2" indent="-261938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–"/>
                  <a:defRPr baseline="0">
                    <a:latin typeface="+mn-lt"/>
                  </a:defRPr>
                </a:lvl3pPr>
                <a:lvl4pPr marL="614363" lvl="3" indent="-155575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▫"/>
                  <a:defRPr baseline="0">
                    <a:latin typeface="+mn-lt"/>
                  </a:defRPr>
                </a:lvl4pPr>
                <a:lvl5pPr marL="749808" lvl="4" indent="-130175" defTabSz="895350" eaLnBrk="1" hangingPunct="1"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5pPr>
                <a:lvl6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6pPr>
                <a:lvl7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7pPr>
                <a:lvl8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8pPr>
                <a:lvl9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18577E"/>
                  </a:buClr>
                </a:pPr>
                <a:r>
                  <a:rPr lang="en-US" sz="1100" dirty="0">
                    <a:solidFill>
                      <a:srgbClr val="FFFFFF">
                        <a:lumMod val="85000"/>
                      </a:srgbClr>
                    </a:solidFill>
                    <a:cs typeface="Arial" charset="0"/>
                  </a:rPr>
                  <a:t>Illustrate</a:t>
                </a:r>
              </a:p>
            </p:txBody>
          </p:sp>
          <p:sp>
            <p:nvSpPr>
              <p:cNvPr id="54" name="Rectangle 26"/>
              <p:cNvSpPr txBox="1"/>
              <p:nvPr>
                <p:custDataLst>
                  <p:tags r:id="rId71"/>
                </p:custDataLst>
              </p:nvPr>
            </p:nvSpPr>
            <p:spPr bwMode="gray">
              <a:xfrm>
                <a:off x="5592715" y="1677065"/>
                <a:ext cx="548227" cy="169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0" lvl="0" indent="0" defTabSz="895350" eaLnBrk="1" hangingPunct="1">
                  <a:buClr>
                    <a:schemeClr val="tx2"/>
                  </a:buClr>
                  <a:defRPr baseline="0">
                    <a:latin typeface="+mn-lt"/>
                  </a:defRPr>
                </a:lvl1pPr>
                <a:lvl2pPr marL="193675" lvl="1" indent="-192088" defTabSz="895350" eaLnBrk="1" hangingPunct="1">
                  <a:buClr>
                    <a:schemeClr val="tx2"/>
                  </a:buClr>
                  <a:buSzPct val="125000"/>
                  <a:buFont typeface="Arial" charset="0"/>
                  <a:buChar char="▪"/>
                  <a:defRPr baseline="0">
                    <a:latin typeface="+mn-lt"/>
                  </a:defRPr>
                </a:lvl2pPr>
                <a:lvl3pPr marL="457200" lvl="2" indent="-261938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–"/>
                  <a:defRPr baseline="0">
                    <a:latin typeface="+mn-lt"/>
                  </a:defRPr>
                </a:lvl3pPr>
                <a:lvl4pPr marL="614363" lvl="3" indent="-155575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▫"/>
                  <a:defRPr baseline="0">
                    <a:latin typeface="+mn-lt"/>
                  </a:defRPr>
                </a:lvl4pPr>
                <a:lvl5pPr marL="749808" lvl="4" indent="-130175" defTabSz="895350" eaLnBrk="1" hangingPunct="1"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5pPr>
                <a:lvl6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6pPr>
                <a:lvl7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7pPr>
                <a:lvl8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8pPr>
                <a:lvl9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18577E"/>
                  </a:buClr>
                </a:pPr>
                <a:r>
                  <a:rPr lang="en-US" sz="1100" dirty="0">
                    <a:solidFill>
                      <a:srgbClr val="FFFFFF">
                        <a:lumMod val="85000"/>
                      </a:srgbClr>
                    </a:solidFill>
                    <a:cs typeface="Arial" charset="0"/>
                  </a:rPr>
                  <a:t>Measure</a:t>
                </a: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3444433" y="1270859"/>
              <a:ext cx="2127783" cy="1060989"/>
              <a:chOff x="3444433" y="1270859"/>
              <a:chExt cx="2127783" cy="1060989"/>
            </a:xfrm>
          </p:grpSpPr>
          <p:sp>
            <p:nvSpPr>
              <p:cNvPr id="41" name="Rectangle 26"/>
              <p:cNvSpPr txBox="1"/>
              <p:nvPr>
                <p:custDataLst>
                  <p:tags r:id="rId55"/>
                </p:custDataLst>
              </p:nvPr>
            </p:nvSpPr>
            <p:spPr bwMode="gray">
              <a:xfrm>
                <a:off x="3444433" y="1270859"/>
                <a:ext cx="546625" cy="2154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0" lvl="0" indent="0" defTabSz="895350" eaLnBrk="1" hangingPunct="1">
                  <a:buClr>
                    <a:schemeClr val="tx2"/>
                  </a:buClr>
                  <a:defRPr baseline="0">
                    <a:latin typeface="+mn-lt"/>
                  </a:defRPr>
                </a:lvl1pPr>
                <a:lvl2pPr marL="193675" lvl="1" indent="-192088" defTabSz="895350" eaLnBrk="1" hangingPunct="1">
                  <a:buClr>
                    <a:schemeClr val="tx2"/>
                  </a:buClr>
                  <a:buSzPct val="125000"/>
                  <a:buFont typeface="Arial" charset="0"/>
                  <a:buChar char="▪"/>
                  <a:defRPr baseline="0">
                    <a:latin typeface="+mn-lt"/>
                  </a:defRPr>
                </a:lvl2pPr>
                <a:lvl3pPr marL="457200" lvl="2" indent="-261938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–"/>
                  <a:defRPr baseline="0">
                    <a:latin typeface="+mn-lt"/>
                  </a:defRPr>
                </a:lvl3pPr>
                <a:lvl4pPr marL="614363" lvl="3" indent="-155575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▫"/>
                  <a:defRPr baseline="0">
                    <a:latin typeface="+mn-lt"/>
                  </a:defRPr>
                </a:lvl4pPr>
                <a:lvl5pPr marL="749808" lvl="4" indent="-130175" defTabSz="895350" eaLnBrk="1" hangingPunct="1"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5pPr>
                <a:lvl6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6pPr>
                <a:lvl7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7pPr>
                <a:lvl8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8pPr>
                <a:lvl9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18577E"/>
                  </a:buClr>
                </a:pPr>
                <a:r>
                  <a:rPr lang="en-US" sz="1400" b="1" dirty="0">
                    <a:solidFill>
                      <a:srgbClr val="18577E"/>
                    </a:solidFill>
                    <a:cs typeface="Arial" charset="0"/>
                  </a:rPr>
                  <a:t>Define</a:t>
                </a:r>
              </a:p>
            </p:txBody>
          </p:sp>
          <p:sp>
            <p:nvSpPr>
              <p:cNvPr id="44" name="Rectangle 26"/>
              <p:cNvSpPr txBox="1"/>
              <p:nvPr>
                <p:custDataLst>
                  <p:tags r:id="rId56"/>
                </p:custDataLst>
              </p:nvPr>
            </p:nvSpPr>
            <p:spPr bwMode="gray">
              <a:xfrm>
                <a:off x="3681847" y="2116404"/>
                <a:ext cx="527388" cy="2154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0" lvl="0" indent="0" defTabSz="895350" eaLnBrk="1" hangingPunct="1">
                  <a:buClr>
                    <a:schemeClr val="tx2"/>
                  </a:buClr>
                  <a:defRPr baseline="0">
                    <a:latin typeface="+mn-lt"/>
                  </a:defRPr>
                </a:lvl1pPr>
                <a:lvl2pPr marL="193675" lvl="1" indent="-192088" defTabSz="895350" eaLnBrk="1" hangingPunct="1">
                  <a:buClr>
                    <a:schemeClr val="tx2"/>
                  </a:buClr>
                  <a:buSzPct val="125000"/>
                  <a:buFont typeface="Arial" charset="0"/>
                  <a:buChar char="▪"/>
                  <a:defRPr baseline="0">
                    <a:latin typeface="+mn-lt"/>
                  </a:defRPr>
                </a:lvl2pPr>
                <a:lvl3pPr marL="457200" lvl="2" indent="-261938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–"/>
                  <a:defRPr baseline="0">
                    <a:latin typeface="+mn-lt"/>
                  </a:defRPr>
                </a:lvl3pPr>
                <a:lvl4pPr marL="614363" lvl="3" indent="-155575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▫"/>
                  <a:defRPr baseline="0">
                    <a:latin typeface="+mn-lt"/>
                  </a:defRPr>
                </a:lvl4pPr>
                <a:lvl5pPr marL="749808" lvl="4" indent="-130175" defTabSz="895350" eaLnBrk="1" hangingPunct="1"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5pPr>
                <a:lvl6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6pPr>
                <a:lvl7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7pPr>
                <a:lvl8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8pPr>
                <a:lvl9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18577E"/>
                  </a:buClr>
                </a:pPr>
                <a:r>
                  <a:rPr lang="en-US" sz="1400" b="1" dirty="0">
                    <a:solidFill>
                      <a:srgbClr val="18577E"/>
                    </a:solidFill>
                    <a:cs typeface="Arial" charset="0"/>
                  </a:rPr>
                  <a:t>Recall</a:t>
                </a:r>
              </a:p>
            </p:txBody>
          </p:sp>
          <p:sp>
            <p:nvSpPr>
              <p:cNvPr id="55" name="Rectangle 26"/>
              <p:cNvSpPr txBox="1"/>
              <p:nvPr>
                <p:custDataLst>
                  <p:tags r:id="rId57"/>
                </p:custDataLst>
              </p:nvPr>
            </p:nvSpPr>
            <p:spPr bwMode="gray">
              <a:xfrm>
                <a:off x="5056049" y="1990875"/>
                <a:ext cx="516167" cy="2154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0" lvl="0" indent="0" defTabSz="895350" eaLnBrk="1" hangingPunct="1">
                  <a:buClr>
                    <a:schemeClr val="tx2"/>
                  </a:buClr>
                  <a:defRPr baseline="0">
                    <a:latin typeface="+mn-lt"/>
                  </a:defRPr>
                </a:lvl1pPr>
                <a:lvl2pPr marL="193675" lvl="1" indent="-192088" defTabSz="895350" eaLnBrk="1" hangingPunct="1">
                  <a:buClr>
                    <a:schemeClr val="tx2"/>
                  </a:buClr>
                  <a:buSzPct val="125000"/>
                  <a:buFont typeface="Arial" charset="0"/>
                  <a:buChar char="▪"/>
                  <a:defRPr baseline="0">
                    <a:latin typeface="+mn-lt"/>
                  </a:defRPr>
                </a:lvl2pPr>
                <a:lvl3pPr marL="457200" lvl="2" indent="-261938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–"/>
                  <a:defRPr baseline="0">
                    <a:latin typeface="+mn-lt"/>
                  </a:defRPr>
                </a:lvl3pPr>
                <a:lvl4pPr marL="614363" lvl="3" indent="-155575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▫"/>
                  <a:defRPr baseline="0">
                    <a:latin typeface="+mn-lt"/>
                  </a:defRPr>
                </a:lvl4pPr>
                <a:lvl5pPr marL="749808" lvl="4" indent="-130175" defTabSz="895350" eaLnBrk="1" hangingPunct="1"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5pPr>
                <a:lvl6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6pPr>
                <a:lvl7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7pPr>
                <a:lvl8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8pPr>
                <a:lvl9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18577E"/>
                  </a:buClr>
                </a:pPr>
                <a:r>
                  <a:rPr lang="en-US" sz="1400" b="1" dirty="0">
                    <a:solidFill>
                      <a:srgbClr val="18577E"/>
                    </a:solidFill>
                    <a:cs typeface="Arial" charset="0"/>
                  </a:rPr>
                  <a:t>Match</a:t>
                </a:r>
              </a:p>
            </p:txBody>
          </p:sp>
        </p:grpSp>
        <p:grpSp>
          <p:nvGrpSpPr>
            <p:cNvPr id="6" name="Group 5"/>
            <p:cNvGrpSpPr/>
            <p:nvPr/>
          </p:nvGrpSpPr>
          <p:grpSpPr>
            <a:xfrm>
              <a:off x="5519318" y="2121681"/>
              <a:ext cx="1514517" cy="3015621"/>
              <a:chOff x="5519318" y="2121681"/>
              <a:chExt cx="1514517" cy="3015621"/>
            </a:xfrm>
          </p:grpSpPr>
          <p:sp>
            <p:nvSpPr>
              <p:cNvPr id="56" name="Rectangle 26"/>
              <p:cNvSpPr txBox="1"/>
              <p:nvPr>
                <p:custDataLst>
                  <p:tags r:id="rId41"/>
                </p:custDataLst>
              </p:nvPr>
            </p:nvSpPr>
            <p:spPr bwMode="gray">
              <a:xfrm>
                <a:off x="5519318" y="2752569"/>
                <a:ext cx="391133" cy="169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0" lvl="0" indent="0" defTabSz="895350" eaLnBrk="1" hangingPunct="1">
                  <a:buClr>
                    <a:schemeClr val="tx2"/>
                  </a:buClr>
                  <a:defRPr baseline="0">
                    <a:latin typeface="+mn-lt"/>
                  </a:defRPr>
                </a:lvl1pPr>
                <a:lvl2pPr marL="193675" lvl="1" indent="-192088" defTabSz="895350" eaLnBrk="1" hangingPunct="1">
                  <a:buClr>
                    <a:schemeClr val="tx2"/>
                  </a:buClr>
                  <a:buSzPct val="125000"/>
                  <a:buFont typeface="Arial" charset="0"/>
                  <a:buChar char="▪"/>
                  <a:defRPr baseline="0">
                    <a:latin typeface="+mn-lt"/>
                  </a:defRPr>
                </a:lvl2pPr>
                <a:lvl3pPr marL="457200" lvl="2" indent="-261938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–"/>
                  <a:defRPr baseline="0">
                    <a:latin typeface="+mn-lt"/>
                  </a:defRPr>
                </a:lvl3pPr>
                <a:lvl4pPr marL="614363" lvl="3" indent="-155575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▫"/>
                  <a:defRPr baseline="0">
                    <a:latin typeface="+mn-lt"/>
                  </a:defRPr>
                </a:lvl4pPr>
                <a:lvl5pPr marL="749808" lvl="4" indent="-130175" defTabSz="895350" eaLnBrk="1" hangingPunct="1"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5pPr>
                <a:lvl6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6pPr>
                <a:lvl7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7pPr>
                <a:lvl8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8pPr>
                <a:lvl9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18577E"/>
                  </a:buClr>
                </a:pPr>
                <a:r>
                  <a:rPr lang="en-US" sz="1100" dirty="0">
                    <a:solidFill>
                      <a:srgbClr val="FFFFFF">
                        <a:lumMod val="65000"/>
                      </a:srgbClr>
                    </a:solidFill>
                    <a:cs typeface="Arial" charset="0"/>
                  </a:rPr>
                  <a:t>Graph</a:t>
                </a:r>
              </a:p>
            </p:txBody>
          </p:sp>
          <p:sp>
            <p:nvSpPr>
              <p:cNvPr id="57" name="Rectangle 26"/>
              <p:cNvSpPr txBox="1"/>
              <p:nvPr>
                <p:custDataLst>
                  <p:tags r:id="rId42"/>
                </p:custDataLst>
              </p:nvPr>
            </p:nvSpPr>
            <p:spPr bwMode="gray">
              <a:xfrm>
                <a:off x="5601587" y="2977132"/>
                <a:ext cx="495328" cy="169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0" lvl="0" indent="0" defTabSz="895350" eaLnBrk="1" hangingPunct="1">
                  <a:buClr>
                    <a:schemeClr val="tx2"/>
                  </a:buClr>
                  <a:defRPr baseline="0">
                    <a:latin typeface="+mn-lt"/>
                  </a:defRPr>
                </a:lvl1pPr>
                <a:lvl2pPr marL="193675" lvl="1" indent="-192088" defTabSz="895350" eaLnBrk="1" hangingPunct="1">
                  <a:buClr>
                    <a:schemeClr val="tx2"/>
                  </a:buClr>
                  <a:buSzPct val="125000"/>
                  <a:buFont typeface="Arial" charset="0"/>
                  <a:buChar char="▪"/>
                  <a:defRPr baseline="0">
                    <a:latin typeface="+mn-lt"/>
                  </a:defRPr>
                </a:lvl2pPr>
                <a:lvl3pPr marL="457200" lvl="2" indent="-261938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–"/>
                  <a:defRPr baseline="0">
                    <a:latin typeface="+mn-lt"/>
                  </a:defRPr>
                </a:lvl3pPr>
                <a:lvl4pPr marL="614363" lvl="3" indent="-155575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▫"/>
                  <a:defRPr baseline="0">
                    <a:latin typeface="+mn-lt"/>
                  </a:defRPr>
                </a:lvl4pPr>
                <a:lvl5pPr marL="749808" lvl="4" indent="-130175" defTabSz="895350" eaLnBrk="1" hangingPunct="1"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5pPr>
                <a:lvl6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6pPr>
                <a:lvl7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7pPr>
                <a:lvl8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8pPr>
                <a:lvl9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18577E"/>
                  </a:buClr>
                </a:pPr>
                <a:r>
                  <a:rPr lang="en-US" sz="1100" dirty="0">
                    <a:solidFill>
                      <a:srgbClr val="FFFFFF">
                        <a:lumMod val="65000"/>
                      </a:srgbClr>
                    </a:solidFill>
                    <a:cs typeface="Arial" charset="0"/>
                  </a:rPr>
                  <a:t>Classify</a:t>
                </a:r>
              </a:p>
            </p:txBody>
          </p:sp>
          <p:sp>
            <p:nvSpPr>
              <p:cNvPr id="58" name="Rectangle 26"/>
              <p:cNvSpPr txBox="1"/>
              <p:nvPr>
                <p:custDataLst>
                  <p:tags r:id="rId43"/>
                </p:custDataLst>
              </p:nvPr>
            </p:nvSpPr>
            <p:spPr bwMode="gray">
              <a:xfrm>
                <a:off x="5690217" y="3316175"/>
                <a:ext cx="806311" cy="169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0" lvl="0" indent="0" defTabSz="895350" eaLnBrk="1" hangingPunct="1">
                  <a:buClr>
                    <a:schemeClr val="tx2"/>
                  </a:buClr>
                  <a:defRPr baseline="0">
                    <a:latin typeface="+mn-lt"/>
                  </a:defRPr>
                </a:lvl1pPr>
                <a:lvl2pPr marL="193675" lvl="1" indent="-192088" defTabSz="895350" eaLnBrk="1" hangingPunct="1">
                  <a:buClr>
                    <a:schemeClr val="tx2"/>
                  </a:buClr>
                  <a:buSzPct val="125000"/>
                  <a:buFont typeface="Arial" charset="0"/>
                  <a:buChar char="▪"/>
                  <a:defRPr baseline="0">
                    <a:latin typeface="+mn-lt"/>
                  </a:defRPr>
                </a:lvl2pPr>
                <a:lvl3pPr marL="457200" lvl="2" indent="-261938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–"/>
                  <a:defRPr baseline="0">
                    <a:latin typeface="+mn-lt"/>
                  </a:defRPr>
                </a:lvl3pPr>
                <a:lvl4pPr marL="614363" lvl="3" indent="-155575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▫"/>
                  <a:defRPr baseline="0">
                    <a:latin typeface="+mn-lt"/>
                  </a:defRPr>
                </a:lvl4pPr>
                <a:lvl5pPr marL="749808" lvl="4" indent="-130175" defTabSz="895350" eaLnBrk="1" hangingPunct="1"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5pPr>
                <a:lvl6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6pPr>
                <a:lvl7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7pPr>
                <a:lvl8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8pPr>
                <a:lvl9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18577E"/>
                  </a:buClr>
                </a:pPr>
                <a:r>
                  <a:rPr lang="en-US" sz="1100" dirty="0">
                    <a:solidFill>
                      <a:srgbClr val="FFFFFF">
                        <a:lumMod val="65000"/>
                      </a:srgbClr>
                    </a:solidFill>
                    <a:cs typeface="Arial" charset="0"/>
                  </a:rPr>
                  <a:t>Cause/Effect</a:t>
                </a:r>
              </a:p>
            </p:txBody>
          </p:sp>
          <p:sp>
            <p:nvSpPr>
              <p:cNvPr id="59" name="Rectangle 26"/>
              <p:cNvSpPr txBox="1"/>
              <p:nvPr>
                <p:custDataLst>
                  <p:tags r:id="rId44"/>
                </p:custDataLst>
              </p:nvPr>
            </p:nvSpPr>
            <p:spPr bwMode="gray">
              <a:xfrm>
                <a:off x="5703422" y="4250635"/>
                <a:ext cx="747000" cy="2154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0" lvl="0" indent="0" defTabSz="895350" eaLnBrk="1" hangingPunct="1">
                  <a:buClr>
                    <a:schemeClr val="tx2"/>
                  </a:buClr>
                  <a:defRPr baseline="0">
                    <a:latin typeface="+mn-lt"/>
                  </a:defRPr>
                </a:lvl1pPr>
                <a:lvl2pPr marL="193675" lvl="1" indent="-192088" defTabSz="895350" eaLnBrk="1" hangingPunct="1">
                  <a:buClr>
                    <a:schemeClr val="tx2"/>
                  </a:buClr>
                  <a:buSzPct val="125000"/>
                  <a:buFont typeface="Arial" charset="0"/>
                  <a:buChar char="▪"/>
                  <a:defRPr baseline="0">
                    <a:latin typeface="+mn-lt"/>
                  </a:defRPr>
                </a:lvl2pPr>
                <a:lvl3pPr marL="457200" lvl="2" indent="-261938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–"/>
                  <a:defRPr baseline="0">
                    <a:latin typeface="+mn-lt"/>
                  </a:defRPr>
                </a:lvl3pPr>
                <a:lvl4pPr marL="614363" lvl="3" indent="-155575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▫"/>
                  <a:defRPr baseline="0">
                    <a:latin typeface="+mn-lt"/>
                  </a:defRPr>
                </a:lvl4pPr>
                <a:lvl5pPr marL="749808" lvl="4" indent="-130175" defTabSz="895350" eaLnBrk="1" hangingPunct="1"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5pPr>
                <a:lvl6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6pPr>
                <a:lvl7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7pPr>
                <a:lvl8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8pPr>
                <a:lvl9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18577E"/>
                  </a:buClr>
                </a:pPr>
                <a:r>
                  <a:rPr lang="en-US" sz="1400" b="1" dirty="0">
                    <a:solidFill>
                      <a:srgbClr val="000000">
                        <a:lumMod val="75000"/>
                        <a:lumOff val="25000"/>
                      </a:srgbClr>
                    </a:solidFill>
                    <a:cs typeface="Arial" charset="0"/>
                  </a:rPr>
                  <a:t>Estimate</a:t>
                </a:r>
              </a:p>
            </p:txBody>
          </p:sp>
          <p:sp>
            <p:nvSpPr>
              <p:cNvPr id="60" name="Rectangle 26"/>
              <p:cNvSpPr txBox="1"/>
              <p:nvPr>
                <p:custDataLst>
                  <p:tags r:id="rId45"/>
                </p:custDataLst>
              </p:nvPr>
            </p:nvSpPr>
            <p:spPr bwMode="gray">
              <a:xfrm>
                <a:off x="5670473" y="3962906"/>
                <a:ext cx="580288" cy="169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0" lvl="0" indent="0" defTabSz="895350" eaLnBrk="1" hangingPunct="1">
                  <a:buClr>
                    <a:schemeClr val="tx2"/>
                  </a:buClr>
                  <a:defRPr baseline="0">
                    <a:latin typeface="+mn-lt"/>
                  </a:defRPr>
                </a:lvl1pPr>
                <a:lvl2pPr marL="193675" lvl="1" indent="-192088" defTabSz="895350" eaLnBrk="1" hangingPunct="1">
                  <a:buClr>
                    <a:schemeClr val="tx2"/>
                  </a:buClr>
                  <a:buSzPct val="125000"/>
                  <a:buFont typeface="Arial" charset="0"/>
                  <a:buChar char="▪"/>
                  <a:defRPr baseline="0">
                    <a:latin typeface="+mn-lt"/>
                  </a:defRPr>
                </a:lvl2pPr>
                <a:lvl3pPr marL="457200" lvl="2" indent="-261938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–"/>
                  <a:defRPr baseline="0">
                    <a:latin typeface="+mn-lt"/>
                  </a:defRPr>
                </a:lvl3pPr>
                <a:lvl4pPr marL="614363" lvl="3" indent="-155575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▫"/>
                  <a:defRPr baseline="0">
                    <a:latin typeface="+mn-lt"/>
                  </a:defRPr>
                </a:lvl4pPr>
                <a:lvl5pPr marL="749808" lvl="4" indent="-130175" defTabSz="895350" eaLnBrk="1" hangingPunct="1"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5pPr>
                <a:lvl6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6pPr>
                <a:lvl7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7pPr>
                <a:lvl8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8pPr>
                <a:lvl9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18577E"/>
                  </a:buClr>
                </a:pPr>
                <a:r>
                  <a:rPr lang="en-US" sz="1100" dirty="0">
                    <a:solidFill>
                      <a:srgbClr val="FFFFFF">
                        <a:lumMod val="65000"/>
                      </a:srgbClr>
                    </a:solidFill>
                    <a:cs typeface="Arial" charset="0"/>
                  </a:rPr>
                  <a:t>Compare</a:t>
                </a:r>
              </a:p>
            </p:txBody>
          </p:sp>
          <p:sp>
            <p:nvSpPr>
              <p:cNvPr id="61" name="Rectangle 26"/>
              <p:cNvSpPr txBox="1"/>
              <p:nvPr>
                <p:custDataLst>
                  <p:tags r:id="rId46"/>
                </p:custDataLst>
              </p:nvPr>
            </p:nvSpPr>
            <p:spPr bwMode="gray">
              <a:xfrm>
                <a:off x="5797374" y="3550005"/>
                <a:ext cx="408766" cy="169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0" lvl="0" indent="0" defTabSz="895350" eaLnBrk="1" hangingPunct="1">
                  <a:buClr>
                    <a:schemeClr val="tx2"/>
                  </a:buClr>
                  <a:defRPr baseline="0">
                    <a:latin typeface="+mn-lt"/>
                  </a:defRPr>
                </a:lvl1pPr>
                <a:lvl2pPr marL="193675" lvl="1" indent="-192088" defTabSz="895350" eaLnBrk="1" hangingPunct="1">
                  <a:buClr>
                    <a:schemeClr val="tx2"/>
                  </a:buClr>
                  <a:buSzPct val="125000"/>
                  <a:buFont typeface="Arial" charset="0"/>
                  <a:buChar char="▪"/>
                  <a:defRPr baseline="0">
                    <a:latin typeface="+mn-lt"/>
                  </a:defRPr>
                </a:lvl2pPr>
                <a:lvl3pPr marL="457200" lvl="2" indent="-261938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–"/>
                  <a:defRPr baseline="0">
                    <a:latin typeface="+mn-lt"/>
                  </a:defRPr>
                </a:lvl3pPr>
                <a:lvl4pPr marL="614363" lvl="3" indent="-155575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▫"/>
                  <a:defRPr baseline="0">
                    <a:latin typeface="+mn-lt"/>
                  </a:defRPr>
                </a:lvl4pPr>
                <a:lvl5pPr marL="749808" lvl="4" indent="-130175" defTabSz="895350" eaLnBrk="1" hangingPunct="1"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5pPr>
                <a:lvl6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6pPr>
                <a:lvl7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7pPr>
                <a:lvl8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8pPr>
                <a:lvl9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18577E"/>
                  </a:buClr>
                </a:pPr>
                <a:r>
                  <a:rPr lang="en-US" sz="1100" dirty="0">
                    <a:solidFill>
                      <a:srgbClr val="FFFFFF">
                        <a:lumMod val="65000"/>
                      </a:srgbClr>
                    </a:solidFill>
                    <a:cs typeface="Arial" charset="0"/>
                  </a:rPr>
                  <a:t>Relate</a:t>
                </a:r>
              </a:p>
            </p:txBody>
          </p:sp>
          <p:sp>
            <p:nvSpPr>
              <p:cNvPr id="62" name="Rectangle 26"/>
              <p:cNvSpPr txBox="1"/>
              <p:nvPr>
                <p:custDataLst>
                  <p:tags r:id="rId47"/>
                </p:custDataLst>
              </p:nvPr>
            </p:nvSpPr>
            <p:spPr bwMode="gray">
              <a:xfrm>
                <a:off x="6159325" y="2439701"/>
                <a:ext cx="387927" cy="2154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0" lvl="0" indent="0" defTabSz="895350" eaLnBrk="1" hangingPunct="1">
                  <a:buClr>
                    <a:schemeClr val="tx2"/>
                  </a:buClr>
                  <a:defRPr baseline="0">
                    <a:latin typeface="+mn-lt"/>
                  </a:defRPr>
                </a:lvl1pPr>
                <a:lvl2pPr marL="193675" lvl="1" indent="-192088" defTabSz="895350" eaLnBrk="1" hangingPunct="1">
                  <a:buClr>
                    <a:schemeClr val="tx2"/>
                  </a:buClr>
                  <a:buSzPct val="125000"/>
                  <a:buFont typeface="Arial" charset="0"/>
                  <a:buChar char="▪"/>
                  <a:defRPr baseline="0">
                    <a:latin typeface="+mn-lt"/>
                  </a:defRPr>
                </a:lvl2pPr>
                <a:lvl3pPr marL="457200" lvl="2" indent="-261938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–"/>
                  <a:defRPr baseline="0">
                    <a:latin typeface="+mn-lt"/>
                  </a:defRPr>
                </a:lvl3pPr>
                <a:lvl4pPr marL="614363" lvl="3" indent="-155575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▫"/>
                  <a:defRPr baseline="0">
                    <a:latin typeface="+mn-lt"/>
                  </a:defRPr>
                </a:lvl4pPr>
                <a:lvl5pPr marL="749808" lvl="4" indent="-130175" defTabSz="895350" eaLnBrk="1" hangingPunct="1"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5pPr>
                <a:lvl6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6pPr>
                <a:lvl7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7pPr>
                <a:lvl8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8pPr>
                <a:lvl9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18577E"/>
                  </a:buClr>
                </a:pPr>
                <a:r>
                  <a:rPr lang="en-US" sz="1400" b="1" dirty="0">
                    <a:solidFill>
                      <a:srgbClr val="000000">
                        <a:lumMod val="75000"/>
                        <a:lumOff val="25000"/>
                      </a:srgbClr>
                    </a:solidFill>
                    <a:cs typeface="Arial" charset="0"/>
                  </a:rPr>
                  <a:t>Infer</a:t>
                </a:r>
              </a:p>
            </p:txBody>
          </p:sp>
          <p:sp>
            <p:nvSpPr>
              <p:cNvPr id="63" name="Rectangle 26"/>
              <p:cNvSpPr txBox="1"/>
              <p:nvPr>
                <p:custDataLst>
                  <p:tags r:id="rId48"/>
                </p:custDataLst>
              </p:nvPr>
            </p:nvSpPr>
            <p:spPr bwMode="gray">
              <a:xfrm>
                <a:off x="6001757" y="2121681"/>
                <a:ext cx="682880" cy="169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0" lvl="0" indent="0" defTabSz="895350" eaLnBrk="1" hangingPunct="1">
                  <a:buClr>
                    <a:schemeClr val="tx2"/>
                  </a:buClr>
                  <a:defRPr baseline="0">
                    <a:latin typeface="+mn-lt"/>
                  </a:defRPr>
                </a:lvl1pPr>
                <a:lvl2pPr marL="193675" lvl="1" indent="-192088" defTabSz="895350" eaLnBrk="1" hangingPunct="1">
                  <a:buClr>
                    <a:schemeClr val="tx2"/>
                  </a:buClr>
                  <a:buSzPct val="125000"/>
                  <a:buFont typeface="Arial" charset="0"/>
                  <a:buChar char="▪"/>
                  <a:defRPr baseline="0">
                    <a:latin typeface="+mn-lt"/>
                  </a:defRPr>
                </a:lvl2pPr>
                <a:lvl3pPr marL="457200" lvl="2" indent="-261938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–"/>
                  <a:defRPr baseline="0">
                    <a:latin typeface="+mn-lt"/>
                  </a:defRPr>
                </a:lvl3pPr>
                <a:lvl4pPr marL="614363" lvl="3" indent="-155575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▫"/>
                  <a:defRPr baseline="0">
                    <a:latin typeface="+mn-lt"/>
                  </a:defRPr>
                </a:lvl4pPr>
                <a:lvl5pPr marL="749808" lvl="4" indent="-130175" defTabSz="895350" eaLnBrk="1" hangingPunct="1"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5pPr>
                <a:lvl6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6pPr>
                <a:lvl7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7pPr>
                <a:lvl8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8pPr>
                <a:lvl9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18577E"/>
                  </a:buClr>
                </a:pPr>
                <a:r>
                  <a:rPr lang="en-US" sz="1100" dirty="0">
                    <a:solidFill>
                      <a:srgbClr val="FFFFFF">
                        <a:lumMod val="65000"/>
                      </a:srgbClr>
                    </a:solidFill>
                    <a:cs typeface="Arial" charset="0"/>
                  </a:rPr>
                  <a:t>Categorize</a:t>
                </a:r>
              </a:p>
            </p:txBody>
          </p:sp>
          <p:sp>
            <p:nvSpPr>
              <p:cNvPr id="64" name="Rectangle 26"/>
              <p:cNvSpPr txBox="1"/>
              <p:nvPr>
                <p:custDataLst>
                  <p:tags r:id="rId49"/>
                </p:custDataLst>
              </p:nvPr>
            </p:nvSpPr>
            <p:spPr bwMode="gray">
              <a:xfrm>
                <a:off x="6352249" y="2758214"/>
                <a:ext cx="572273" cy="169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0" lvl="0" indent="0" defTabSz="895350" eaLnBrk="1" hangingPunct="1">
                  <a:buClr>
                    <a:schemeClr val="tx2"/>
                  </a:buClr>
                  <a:defRPr baseline="0">
                    <a:latin typeface="+mn-lt"/>
                  </a:defRPr>
                </a:lvl1pPr>
                <a:lvl2pPr marL="193675" lvl="1" indent="-192088" defTabSz="895350" eaLnBrk="1" hangingPunct="1">
                  <a:buClr>
                    <a:schemeClr val="tx2"/>
                  </a:buClr>
                  <a:buSzPct val="125000"/>
                  <a:buFont typeface="Arial" charset="0"/>
                  <a:buChar char="▪"/>
                  <a:defRPr baseline="0">
                    <a:latin typeface="+mn-lt"/>
                  </a:defRPr>
                </a:lvl2pPr>
                <a:lvl3pPr marL="457200" lvl="2" indent="-261938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–"/>
                  <a:defRPr baseline="0">
                    <a:latin typeface="+mn-lt"/>
                  </a:defRPr>
                </a:lvl3pPr>
                <a:lvl4pPr marL="614363" lvl="3" indent="-155575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▫"/>
                  <a:defRPr baseline="0">
                    <a:latin typeface="+mn-lt"/>
                  </a:defRPr>
                </a:lvl4pPr>
                <a:lvl5pPr marL="749808" lvl="4" indent="-130175" defTabSz="895350" eaLnBrk="1" hangingPunct="1"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5pPr>
                <a:lvl6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6pPr>
                <a:lvl7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7pPr>
                <a:lvl8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8pPr>
                <a:lvl9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18577E"/>
                  </a:buClr>
                </a:pPr>
                <a:r>
                  <a:rPr lang="en-US" sz="1100" dirty="0">
                    <a:solidFill>
                      <a:srgbClr val="FFFFFF">
                        <a:lumMod val="65000"/>
                      </a:srgbClr>
                    </a:solidFill>
                    <a:cs typeface="Arial" charset="0"/>
                  </a:rPr>
                  <a:t>Organize</a:t>
                </a:r>
              </a:p>
            </p:txBody>
          </p:sp>
          <p:sp>
            <p:nvSpPr>
              <p:cNvPr id="65" name="Rectangle 26"/>
              <p:cNvSpPr txBox="1"/>
              <p:nvPr>
                <p:custDataLst>
                  <p:tags r:id="rId50"/>
                </p:custDataLst>
              </p:nvPr>
            </p:nvSpPr>
            <p:spPr bwMode="gray">
              <a:xfrm>
                <a:off x="6477535" y="4055999"/>
                <a:ext cx="522579" cy="169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0" lvl="0" indent="0" defTabSz="895350" eaLnBrk="1" hangingPunct="1">
                  <a:buClr>
                    <a:schemeClr val="tx2"/>
                  </a:buClr>
                  <a:defRPr baseline="0">
                    <a:latin typeface="+mn-lt"/>
                  </a:defRPr>
                </a:lvl1pPr>
                <a:lvl2pPr marL="193675" lvl="1" indent="-192088" defTabSz="895350" eaLnBrk="1" hangingPunct="1">
                  <a:buClr>
                    <a:schemeClr val="tx2"/>
                  </a:buClr>
                  <a:buSzPct val="125000"/>
                  <a:buFont typeface="Arial" charset="0"/>
                  <a:buChar char="▪"/>
                  <a:defRPr baseline="0">
                    <a:latin typeface="+mn-lt"/>
                  </a:defRPr>
                </a:lvl2pPr>
                <a:lvl3pPr marL="457200" lvl="2" indent="-261938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–"/>
                  <a:defRPr baseline="0">
                    <a:latin typeface="+mn-lt"/>
                  </a:defRPr>
                </a:lvl3pPr>
                <a:lvl4pPr marL="614363" lvl="3" indent="-155575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▫"/>
                  <a:defRPr baseline="0">
                    <a:latin typeface="+mn-lt"/>
                  </a:defRPr>
                </a:lvl4pPr>
                <a:lvl5pPr marL="749808" lvl="4" indent="-130175" defTabSz="895350" eaLnBrk="1" hangingPunct="1"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5pPr>
                <a:lvl6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6pPr>
                <a:lvl7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7pPr>
                <a:lvl8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8pPr>
                <a:lvl9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18577E"/>
                  </a:buClr>
                </a:pPr>
                <a:r>
                  <a:rPr lang="en-US" sz="1100" dirty="0">
                    <a:solidFill>
                      <a:srgbClr val="FFFFFF">
                        <a:lumMod val="65000"/>
                      </a:srgbClr>
                    </a:solidFill>
                    <a:cs typeface="Arial" charset="0"/>
                  </a:rPr>
                  <a:t>Interpret</a:t>
                </a:r>
              </a:p>
            </p:txBody>
          </p:sp>
          <p:sp>
            <p:nvSpPr>
              <p:cNvPr id="66" name="Rectangle 26"/>
              <p:cNvSpPr txBox="1"/>
              <p:nvPr>
                <p:custDataLst>
                  <p:tags r:id="rId51"/>
                </p:custDataLst>
              </p:nvPr>
            </p:nvSpPr>
            <p:spPr bwMode="gray">
              <a:xfrm>
                <a:off x="6309662" y="3657198"/>
                <a:ext cx="607539" cy="2154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0" lvl="0" indent="0" defTabSz="895350" eaLnBrk="1" hangingPunct="1">
                  <a:buClr>
                    <a:schemeClr val="tx2"/>
                  </a:buClr>
                  <a:defRPr baseline="0">
                    <a:latin typeface="+mn-lt"/>
                  </a:defRPr>
                </a:lvl1pPr>
                <a:lvl2pPr marL="193675" lvl="1" indent="-192088" defTabSz="895350" eaLnBrk="1" hangingPunct="1">
                  <a:buClr>
                    <a:schemeClr val="tx2"/>
                  </a:buClr>
                  <a:buSzPct val="125000"/>
                  <a:buFont typeface="Arial" charset="0"/>
                  <a:buChar char="▪"/>
                  <a:defRPr baseline="0">
                    <a:latin typeface="+mn-lt"/>
                  </a:defRPr>
                </a:lvl2pPr>
                <a:lvl3pPr marL="457200" lvl="2" indent="-261938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–"/>
                  <a:defRPr baseline="0">
                    <a:latin typeface="+mn-lt"/>
                  </a:defRPr>
                </a:lvl3pPr>
                <a:lvl4pPr marL="614363" lvl="3" indent="-155575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▫"/>
                  <a:defRPr baseline="0">
                    <a:latin typeface="+mn-lt"/>
                  </a:defRPr>
                </a:lvl4pPr>
                <a:lvl5pPr marL="749808" lvl="4" indent="-130175" defTabSz="895350" eaLnBrk="1" hangingPunct="1"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5pPr>
                <a:lvl6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6pPr>
                <a:lvl7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7pPr>
                <a:lvl8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8pPr>
                <a:lvl9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18577E"/>
                  </a:buClr>
                </a:pPr>
                <a:r>
                  <a:rPr lang="en-US" sz="1400" b="1" dirty="0">
                    <a:solidFill>
                      <a:srgbClr val="000000">
                        <a:lumMod val="75000"/>
                        <a:lumOff val="25000"/>
                      </a:srgbClr>
                    </a:solidFill>
                    <a:cs typeface="Arial" charset="0"/>
                  </a:rPr>
                  <a:t>Predict</a:t>
                </a:r>
              </a:p>
            </p:txBody>
          </p:sp>
          <p:sp>
            <p:nvSpPr>
              <p:cNvPr id="67" name="Rectangle 26"/>
              <p:cNvSpPr txBox="1"/>
              <p:nvPr>
                <p:custDataLst>
                  <p:tags r:id="rId52"/>
                </p:custDataLst>
              </p:nvPr>
            </p:nvSpPr>
            <p:spPr bwMode="gray">
              <a:xfrm>
                <a:off x="6618657" y="3188433"/>
                <a:ext cx="415178" cy="169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0" lvl="0" indent="0" defTabSz="895350" eaLnBrk="1" hangingPunct="1">
                  <a:buClr>
                    <a:schemeClr val="tx2"/>
                  </a:buClr>
                  <a:defRPr baseline="0">
                    <a:latin typeface="+mn-lt"/>
                  </a:defRPr>
                </a:lvl1pPr>
                <a:lvl2pPr marL="193675" lvl="1" indent="-192088" defTabSz="895350" eaLnBrk="1" hangingPunct="1">
                  <a:buClr>
                    <a:schemeClr val="tx2"/>
                  </a:buClr>
                  <a:buSzPct val="125000"/>
                  <a:buFont typeface="Arial" charset="0"/>
                  <a:buChar char="▪"/>
                  <a:defRPr baseline="0">
                    <a:latin typeface="+mn-lt"/>
                  </a:defRPr>
                </a:lvl2pPr>
                <a:lvl3pPr marL="457200" lvl="2" indent="-261938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–"/>
                  <a:defRPr baseline="0">
                    <a:latin typeface="+mn-lt"/>
                  </a:defRPr>
                </a:lvl3pPr>
                <a:lvl4pPr marL="614363" lvl="3" indent="-155575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▫"/>
                  <a:defRPr baseline="0">
                    <a:latin typeface="+mn-lt"/>
                  </a:defRPr>
                </a:lvl4pPr>
                <a:lvl5pPr marL="749808" lvl="4" indent="-130175" defTabSz="895350" eaLnBrk="1" hangingPunct="1"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5pPr>
                <a:lvl6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6pPr>
                <a:lvl7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7pPr>
                <a:lvl8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8pPr>
                <a:lvl9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18577E"/>
                  </a:buClr>
                </a:pPr>
                <a:r>
                  <a:rPr lang="en-US" sz="1100" dirty="0">
                    <a:solidFill>
                      <a:srgbClr val="FFFFFF">
                        <a:lumMod val="65000"/>
                      </a:srgbClr>
                    </a:solidFill>
                    <a:cs typeface="Arial" charset="0"/>
                  </a:rPr>
                  <a:t>Modify</a:t>
                </a:r>
              </a:p>
            </p:txBody>
          </p:sp>
          <p:sp>
            <p:nvSpPr>
              <p:cNvPr id="68" name="Rectangle 26"/>
              <p:cNvSpPr txBox="1"/>
              <p:nvPr>
                <p:custDataLst>
                  <p:tags r:id="rId53"/>
                </p:custDataLst>
              </p:nvPr>
            </p:nvSpPr>
            <p:spPr bwMode="gray">
              <a:xfrm>
                <a:off x="5974353" y="4600651"/>
                <a:ext cx="713337" cy="169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0" lvl="0" indent="0" defTabSz="895350" eaLnBrk="1" hangingPunct="1">
                  <a:buClr>
                    <a:schemeClr val="tx2"/>
                  </a:buClr>
                  <a:defRPr baseline="0">
                    <a:latin typeface="+mn-lt"/>
                  </a:defRPr>
                </a:lvl1pPr>
                <a:lvl2pPr marL="193675" lvl="1" indent="-192088" defTabSz="895350" eaLnBrk="1" hangingPunct="1">
                  <a:buClr>
                    <a:schemeClr val="tx2"/>
                  </a:buClr>
                  <a:buSzPct val="125000"/>
                  <a:buFont typeface="Arial" charset="0"/>
                  <a:buChar char="▪"/>
                  <a:defRPr baseline="0">
                    <a:latin typeface="+mn-lt"/>
                  </a:defRPr>
                </a:lvl2pPr>
                <a:lvl3pPr marL="457200" lvl="2" indent="-261938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–"/>
                  <a:defRPr baseline="0">
                    <a:latin typeface="+mn-lt"/>
                  </a:defRPr>
                </a:lvl3pPr>
                <a:lvl4pPr marL="614363" lvl="3" indent="-155575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▫"/>
                  <a:defRPr baseline="0">
                    <a:latin typeface="+mn-lt"/>
                  </a:defRPr>
                </a:lvl4pPr>
                <a:lvl5pPr marL="749808" lvl="4" indent="-130175" defTabSz="895350" eaLnBrk="1" hangingPunct="1"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5pPr>
                <a:lvl6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6pPr>
                <a:lvl7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7pPr>
                <a:lvl8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8pPr>
                <a:lvl9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18577E"/>
                  </a:buClr>
                </a:pPr>
                <a:r>
                  <a:rPr lang="en-US" sz="1100" dirty="0">
                    <a:solidFill>
                      <a:srgbClr val="FFFFFF">
                        <a:lumMod val="65000"/>
                      </a:srgbClr>
                    </a:solidFill>
                    <a:cs typeface="Arial" charset="0"/>
                  </a:rPr>
                  <a:t>Summarize</a:t>
                </a:r>
              </a:p>
            </p:txBody>
          </p:sp>
          <p:sp>
            <p:nvSpPr>
              <p:cNvPr id="69" name="Rectangle 26"/>
              <p:cNvSpPr txBox="1"/>
              <p:nvPr>
                <p:custDataLst>
                  <p:tags r:id="rId54"/>
                </p:custDataLst>
              </p:nvPr>
            </p:nvSpPr>
            <p:spPr bwMode="gray">
              <a:xfrm>
                <a:off x="6179064" y="4968025"/>
                <a:ext cx="354264" cy="169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0" lvl="0" indent="0" defTabSz="895350" eaLnBrk="1" hangingPunct="1">
                  <a:buClr>
                    <a:schemeClr val="tx2"/>
                  </a:buClr>
                  <a:defRPr baseline="0">
                    <a:latin typeface="+mn-lt"/>
                  </a:defRPr>
                </a:lvl1pPr>
                <a:lvl2pPr marL="193675" lvl="1" indent="-192088" defTabSz="895350" eaLnBrk="1" hangingPunct="1">
                  <a:buClr>
                    <a:schemeClr val="tx2"/>
                  </a:buClr>
                  <a:buSzPct val="125000"/>
                  <a:buFont typeface="Arial" charset="0"/>
                  <a:buChar char="▪"/>
                  <a:defRPr baseline="0">
                    <a:latin typeface="+mn-lt"/>
                  </a:defRPr>
                </a:lvl2pPr>
                <a:lvl3pPr marL="457200" lvl="2" indent="-261938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–"/>
                  <a:defRPr baseline="0">
                    <a:latin typeface="+mn-lt"/>
                  </a:defRPr>
                </a:lvl3pPr>
                <a:lvl4pPr marL="614363" lvl="3" indent="-155575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▫"/>
                  <a:defRPr baseline="0">
                    <a:latin typeface="+mn-lt"/>
                  </a:defRPr>
                </a:lvl4pPr>
                <a:lvl5pPr marL="749808" lvl="4" indent="-130175" defTabSz="895350" eaLnBrk="1" hangingPunct="1"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5pPr>
                <a:lvl6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6pPr>
                <a:lvl7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7pPr>
                <a:lvl8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8pPr>
                <a:lvl9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18577E"/>
                  </a:buClr>
                </a:pPr>
                <a:r>
                  <a:rPr lang="en-US" sz="1100" dirty="0">
                    <a:solidFill>
                      <a:srgbClr val="FFFFFF">
                        <a:lumMod val="65000"/>
                      </a:srgbClr>
                    </a:solidFill>
                    <a:cs typeface="Arial" charset="0"/>
                  </a:rPr>
                  <a:t>Show</a:t>
                </a:r>
              </a:p>
            </p:txBody>
          </p:sp>
        </p:grpSp>
        <p:grpSp>
          <p:nvGrpSpPr>
            <p:cNvPr id="4" name="Group 3"/>
            <p:cNvGrpSpPr/>
            <p:nvPr/>
          </p:nvGrpSpPr>
          <p:grpSpPr>
            <a:xfrm>
              <a:off x="3076079" y="4458354"/>
              <a:ext cx="3082868" cy="1458901"/>
              <a:chOff x="3076079" y="4458354"/>
              <a:chExt cx="3082868" cy="1458901"/>
            </a:xfrm>
          </p:grpSpPr>
          <p:sp>
            <p:nvSpPr>
              <p:cNvPr id="70" name="Rectangle 26"/>
              <p:cNvSpPr txBox="1"/>
              <p:nvPr>
                <p:custDataLst>
                  <p:tags r:id="rId27"/>
                </p:custDataLst>
              </p:nvPr>
            </p:nvSpPr>
            <p:spPr bwMode="gray">
              <a:xfrm>
                <a:off x="5418499" y="5029199"/>
                <a:ext cx="602729" cy="169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0" lvl="0" indent="0" defTabSz="895350" eaLnBrk="1" hangingPunct="1">
                  <a:buClr>
                    <a:schemeClr val="tx2"/>
                  </a:buClr>
                  <a:defRPr baseline="0">
                    <a:latin typeface="+mn-lt"/>
                  </a:defRPr>
                </a:lvl1pPr>
                <a:lvl2pPr marL="193675" lvl="1" indent="-192088" defTabSz="895350" eaLnBrk="1" hangingPunct="1">
                  <a:buClr>
                    <a:schemeClr val="tx2"/>
                  </a:buClr>
                  <a:buSzPct val="125000"/>
                  <a:buFont typeface="Arial" charset="0"/>
                  <a:buChar char="▪"/>
                  <a:defRPr baseline="0">
                    <a:latin typeface="+mn-lt"/>
                  </a:defRPr>
                </a:lvl2pPr>
                <a:lvl3pPr marL="457200" lvl="2" indent="-261938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–"/>
                  <a:defRPr baseline="0">
                    <a:latin typeface="+mn-lt"/>
                  </a:defRPr>
                </a:lvl3pPr>
                <a:lvl4pPr marL="614363" lvl="3" indent="-155575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▫"/>
                  <a:defRPr baseline="0">
                    <a:latin typeface="+mn-lt"/>
                  </a:defRPr>
                </a:lvl4pPr>
                <a:lvl5pPr marL="749808" lvl="4" indent="-130175" defTabSz="895350" eaLnBrk="1" hangingPunct="1"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5pPr>
                <a:lvl6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6pPr>
                <a:lvl7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7pPr>
                <a:lvl8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8pPr>
                <a:lvl9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18577E"/>
                  </a:buClr>
                </a:pPr>
                <a:r>
                  <a:rPr lang="en-US" sz="1100" dirty="0">
                    <a:solidFill>
                      <a:srgbClr val="FFFFFF">
                        <a:lumMod val="65000"/>
                      </a:srgbClr>
                    </a:solidFill>
                    <a:cs typeface="Arial" charset="0"/>
                  </a:rPr>
                  <a:t>Construct</a:t>
                </a:r>
              </a:p>
            </p:txBody>
          </p:sp>
          <p:sp>
            <p:nvSpPr>
              <p:cNvPr id="71" name="Rectangle 26"/>
              <p:cNvSpPr txBox="1"/>
              <p:nvPr>
                <p:custDataLst>
                  <p:tags r:id="rId28"/>
                </p:custDataLst>
              </p:nvPr>
            </p:nvSpPr>
            <p:spPr bwMode="gray">
              <a:xfrm>
                <a:off x="3432357" y="4680531"/>
                <a:ext cx="2409057" cy="2154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0" lvl="0" indent="0" defTabSz="895350" eaLnBrk="1" hangingPunct="1">
                  <a:buClr>
                    <a:schemeClr val="tx2"/>
                  </a:buClr>
                  <a:defRPr baseline="0">
                    <a:latin typeface="+mn-lt"/>
                  </a:defRPr>
                </a:lvl1pPr>
                <a:lvl2pPr marL="193675" lvl="1" indent="-192088" defTabSz="895350" eaLnBrk="1" hangingPunct="1">
                  <a:buClr>
                    <a:schemeClr val="tx2"/>
                  </a:buClr>
                  <a:buSzPct val="125000"/>
                  <a:buFont typeface="Arial" charset="0"/>
                  <a:buChar char="▪"/>
                  <a:defRPr baseline="0">
                    <a:latin typeface="+mn-lt"/>
                  </a:defRPr>
                </a:lvl2pPr>
                <a:lvl3pPr marL="457200" lvl="2" indent="-261938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–"/>
                  <a:defRPr baseline="0">
                    <a:latin typeface="+mn-lt"/>
                  </a:defRPr>
                </a:lvl3pPr>
                <a:lvl4pPr marL="614363" lvl="3" indent="-155575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▫"/>
                  <a:defRPr baseline="0">
                    <a:latin typeface="+mn-lt"/>
                  </a:defRPr>
                </a:lvl4pPr>
                <a:lvl5pPr marL="749808" lvl="4" indent="-130175" defTabSz="895350" eaLnBrk="1" hangingPunct="1"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5pPr>
                <a:lvl6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6pPr>
                <a:lvl7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7pPr>
                <a:lvl8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8pPr>
                <a:lvl9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18577E"/>
                  </a:buClr>
                </a:pPr>
                <a:r>
                  <a:rPr lang="en-US" sz="1400" b="1" dirty="0">
                    <a:solidFill>
                      <a:srgbClr val="41A747">
                        <a:lumMod val="50000"/>
                      </a:srgbClr>
                    </a:solidFill>
                    <a:cs typeface="Arial" charset="0"/>
                  </a:rPr>
                  <a:t>Develop a Logical Argument</a:t>
                </a:r>
              </a:p>
            </p:txBody>
          </p:sp>
          <p:sp>
            <p:nvSpPr>
              <p:cNvPr id="72" name="Rectangle 26"/>
              <p:cNvSpPr txBox="1"/>
              <p:nvPr>
                <p:custDataLst>
                  <p:tags r:id="rId29"/>
                </p:custDataLst>
              </p:nvPr>
            </p:nvSpPr>
            <p:spPr bwMode="gray">
              <a:xfrm>
                <a:off x="5051376" y="4458354"/>
                <a:ext cx="455253" cy="169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0" lvl="0" indent="0" defTabSz="895350" eaLnBrk="1" hangingPunct="1">
                  <a:buClr>
                    <a:schemeClr val="tx2"/>
                  </a:buClr>
                  <a:defRPr baseline="0">
                    <a:latin typeface="+mn-lt"/>
                  </a:defRPr>
                </a:lvl1pPr>
                <a:lvl2pPr marL="193675" lvl="1" indent="-192088" defTabSz="895350" eaLnBrk="1" hangingPunct="1">
                  <a:buClr>
                    <a:schemeClr val="tx2"/>
                  </a:buClr>
                  <a:buSzPct val="125000"/>
                  <a:buFont typeface="Arial" charset="0"/>
                  <a:buChar char="▪"/>
                  <a:defRPr baseline="0">
                    <a:latin typeface="+mn-lt"/>
                  </a:defRPr>
                </a:lvl2pPr>
                <a:lvl3pPr marL="457200" lvl="2" indent="-261938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–"/>
                  <a:defRPr baseline="0">
                    <a:latin typeface="+mn-lt"/>
                  </a:defRPr>
                </a:lvl3pPr>
                <a:lvl4pPr marL="614363" lvl="3" indent="-155575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▫"/>
                  <a:defRPr baseline="0">
                    <a:latin typeface="+mn-lt"/>
                  </a:defRPr>
                </a:lvl4pPr>
                <a:lvl5pPr marL="749808" lvl="4" indent="-130175" defTabSz="895350" eaLnBrk="1" hangingPunct="1"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5pPr>
                <a:lvl6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6pPr>
                <a:lvl7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7pPr>
                <a:lvl8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8pPr>
                <a:lvl9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18577E"/>
                  </a:buClr>
                </a:pPr>
                <a:r>
                  <a:rPr lang="en-US" sz="1100" dirty="0">
                    <a:solidFill>
                      <a:srgbClr val="FFFFFF">
                        <a:lumMod val="65000"/>
                      </a:srgbClr>
                    </a:solidFill>
                    <a:cs typeface="Arial" charset="0"/>
                  </a:rPr>
                  <a:t>Assess</a:t>
                </a:r>
              </a:p>
            </p:txBody>
          </p:sp>
          <p:sp>
            <p:nvSpPr>
              <p:cNvPr id="73" name="Rectangle 26"/>
              <p:cNvSpPr txBox="1"/>
              <p:nvPr>
                <p:custDataLst>
                  <p:tags r:id="rId30"/>
                </p:custDataLst>
              </p:nvPr>
            </p:nvSpPr>
            <p:spPr bwMode="gray">
              <a:xfrm>
                <a:off x="3594042" y="4458354"/>
                <a:ext cx="432811" cy="169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0" lvl="0" indent="0" defTabSz="895350" eaLnBrk="1" hangingPunct="1">
                  <a:buClr>
                    <a:schemeClr val="tx2"/>
                  </a:buClr>
                  <a:defRPr baseline="0">
                    <a:latin typeface="+mn-lt"/>
                  </a:defRPr>
                </a:lvl1pPr>
                <a:lvl2pPr marL="193675" lvl="1" indent="-192088" defTabSz="895350" eaLnBrk="1" hangingPunct="1">
                  <a:buClr>
                    <a:schemeClr val="tx2"/>
                  </a:buClr>
                  <a:buSzPct val="125000"/>
                  <a:buFont typeface="Arial" charset="0"/>
                  <a:buChar char="▪"/>
                  <a:defRPr baseline="0">
                    <a:latin typeface="+mn-lt"/>
                  </a:defRPr>
                </a:lvl2pPr>
                <a:lvl3pPr marL="457200" lvl="2" indent="-261938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–"/>
                  <a:defRPr baseline="0">
                    <a:latin typeface="+mn-lt"/>
                  </a:defRPr>
                </a:lvl3pPr>
                <a:lvl4pPr marL="614363" lvl="3" indent="-155575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▫"/>
                  <a:defRPr baseline="0">
                    <a:latin typeface="+mn-lt"/>
                  </a:defRPr>
                </a:lvl4pPr>
                <a:lvl5pPr marL="749808" lvl="4" indent="-130175" defTabSz="895350" eaLnBrk="1" hangingPunct="1"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5pPr>
                <a:lvl6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6pPr>
                <a:lvl7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7pPr>
                <a:lvl8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8pPr>
                <a:lvl9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18577E"/>
                  </a:buClr>
                </a:pPr>
                <a:r>
                  <a:rPr lang="en-US" sz="1100" dirty="0">
                    <a:solidFill>
                      <a:srgbClr val="FFFFFF">
                        <a:lumMod val="65000"/>
                      </a:srgbClr>
                    </a:solidFill>
                    <a:cs typeface="Arial" charset="0"/>
                  </a:rPr>
                  <a:t>Revise</a:t>
                </a:r>
              </a:p>
            </p:txBody>
          </p:sp>
          <p:sp>
            <p:nvSpPr>
              <p:cNvPr id="74" name="Rectangle 26"/>
              <p:cNvSpPr txBox="1"/>
              <p:nvPr>
                <p:custDataLst>
                  <p:tags r:id="rId31"/>
                </p:custDataLst>
              </p:nvPr>
            </p:nvSpPr>
            <p:spPr bwMode="gray">
              <a:xfrm>
                <a:off x="3545088" y="5266692"/>
                <a:ext cx="479298" cy="169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0" lvl="0" indent="0" defTabSz="895350" eaLnBrk="1" hangingPunct="1">
                  <a:buClr>
                    <a:schemeClr val="tx2"/>
                  </a:buClr>
                  <a:defRPr baseline="0">
                    <a:latin typeface="+mn-lt"/>
                  </a:defRPr>
                </a:lvl1pPr>
                <a:lvl2pPr marL="193675" lvl="1" indent="-192088" defTabSz="895350" eaLnBrk="1" hangingPunct="1">
                  <a:buClr>
                    <a:schemeClr val="tx2"/>
                  </a:buClr>
                  <a:buSzPct val="125000"/>
                  <a:buFont typeface="Arial" charset="0"/>
                  <a:buChar char="▪"/>
                  <a:defRPr baseline="0">
                    <a:latin typeface="+mn-lt"/>
                  </a:defRPr>
                </a:lvl2pPr>
                <a:lvl3pPr marL="457200" lvl="2" indent="-261938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–"/>
                  <a:defRPr baseline="0">
                    <a:latin typeface="+mn-lt"/>
                  </a:defRPr>
                </a:lvl3pPr>
                <a:lvl4pPr marL="614363" lvl="3" indent="-155575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▫"/>
                  <a:defRPr baseline="0">
                    <a:latin typeface="+mn-lt"/>
                  </a:defRPr>
                </a:lvl4pPr>
                <a:lvl5pPr marL="749808" lvl="4" indent="-130175" defTabSz="895350" eaLnBrk="1" hangingPunct="1"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5pPr>
                <a:lvl6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6pPr>
                <a:lvl7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7pPr>
                <a:lvl8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8pPr>
                <a:lvl9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18577E"/>
                  </a:buClr>
                </a:pPr>
                <a:r>
                  <a:rPr lang="en-US" sz="1100" dirty="0">
                    <a:solidFill>
                      <a:srgbClr val="FFFFFF">
                        <a:lumMod val="65000"/>
                      </a:srgbClr>
                    </a:solidFill>
                    <a:cs typeface="Arial" charset="0"/>
                  </a:rPr>
                  <a:t>Apprise</a:t>
                </a:r>
              </a:p>
            </p:txBody>
          </p:sp>
          <p:sp>
            <p:nvSpPr>
              <p:cNvPr id="75" name="Rectangle 26"/>
              <p:cNvSpPr txBox="1"/>
              <p:nvPr>
                <p:custDataLst>
                  <p:tags r:id="rId32"/>
                </p:custDataLst>
              </p:nvPr>
            </p:nvSpPr>
            <p:spPr bwMode="gray">
              <a:xfrm>
                <a:off x="3812082" y="5747978"/>
                <a:ext cx="777457" cy="169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0" lvl="0" indent="0" defTabSz="895350" eaLnBrk="1" hangingPunct="1">
                  <a:buClr>
                    <a:schemeClr val="tx2"/>
                  </a:buClr>
                  <a:defRPr baseline="0">
                    <a:latin typeface="+mn-lt"/>
                  </a:defRPr>
                </a:lvl1pPr>
                <a:lvl2pPr marL="193675" lvl="1" indent="-192088" defTabSz="895350" eaLnBrk="1" hangingPunct="1">
                  <a:buClr>
                    <a:schemeClr val="tx2"/>
                  </a:buClr>
                  <a:buSzPct val="125000"/>
                  <a:buFont typeface="Arial" charset="0"/>
                  <a:buChar char="▪"/>
                  <a:defRPr baseline="0">
                    <a:latin typeface="+mn-lt"/>
                  </a:defRPr>
                </a:lvl2pPr>
                <a:lvl3pPr marL="457200" lvl="2" indent="-261938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–"/>
                  <a:defRPr baseline="0">
                    <a:latin typeface="+mn-lt"/>
                  </a:defRPr>
                </a:lvl3pPr>
                <a:lvl4pPr marL="614363" lvl="3" indent="-155575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▫"/>
                  <a:defRPr baseline="0">
                    <a:latin typeface="+mn-lt"/>
                  </a:defRPr>
                </a:lvl4pPr>
                <a:lvl5pPr marL="749808" lvl="4" indent="-130175" defTabSz="895350" eaLnBrk="1" hangingPunct="1"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5pPr>
                <a:lvl6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6pPr>
                <a:lvl7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7pPr>
                <a:lvl8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8pPr>
                <a:lvl9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18577E"/>
                  </a:buClr>
                </a:pPr>
                <a:r>
                  <a:rPr lang="en-US" sz="1100" dirty="0">
                    <a:solidFill>
                      <a:srgbClr val="FFFFFF">
                        <a:lumMod val="65000"/>
                      </a:srgbClr>
                    </a:solidFill>
                    <a:cs typeface="Arial" charset="0"/>
                  </a:rPr>
                  <a:t>Hypothesize</a:t>
                </a:r>
              </a:p>
            </p:txBody>
          </p:sp>
          <p:sp>
            <p:nvSpPr>
              <p:cNvPr id="76" name="Rectangle 26"/>
              <p:cNvSpPr txBox="1"/>
              <p:nvPr>
                <p:custDataLst>
                  <p:tags r:id="rId33"/>
                </p:custDataLst>
              </p:nvPr>
            </p:nvSpPr>
            <p:spPr bwMode="gray">
              <a:xfrm>
                <a:off x="4117855" y="5272558"/>
                <a:ext cx="932948" cy="2154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0" lvl="0" indent="0" defTabSz="895350" eaLnBrk="1" hangingPunct="1">
                  <a:buClr>
                    <a:schemeClr val="tx2"/>
                  </a:buClr>
                  <a:defRPr baseline="0">
                    <a:latin typeface="+mn-lt"/>
                  </a:defRPr>
                </a:lvl1pPr>
                <a:lvl2pPr marL="193675" lvl="1" indent="-192088" defTabSz="895350" eaLnBrk="1" hangingPunct="1">
                  <a:buClr>
                    <a:schemeClr val="tx2"/>
                  </a:buClr>
                  <a:buSzPct val="125000"/>
                  <a:buFont typeface="Arial" charset="0"/>
                  <a:buChar char="▪"/>
                  <a:defRPr baseline="0">
                    <a:latin typeface="+mn-lt"/>
                  </a:defRPr>
                </a:lvl2pPr>
                <a:lvl3pPr marL="457200" lvl="2" indent="-261938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–"/>
                  <a:defRPr baseline="0">
                    <a:latin typeface="+mn-lt"/>
                  </a:defRPr>
                </a:lvl3pPr>
                <a:lvl4pPr marL="614363" lvl="3" indent="-155575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▫"/>
                  <a:defRPr baseline="0">
                    <a:latin typeface="+mn-lt"/>
                  </a:defRPr>
                </a:lvl4pPr>
                <a:lvl5pPr marL="749808" lvl="4" indent="-130175" defTabSz="895350" eaLnBrk="1" hangingPunct="1"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5pPr>
                <a:lvl6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6pPr>
                <a:lvl7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7pPr>
                <a:lvl8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8pPr>
                <a:lvl9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18577E"/>
                  </a:buClr>
                </a:pPr>
                <a:r>
                  <a:rPr lang="en-US" sz="1400" b="1" dirty="0">
                    <a:solidFill>
                      <a:srgbClr val="41A747">
                        <a:lumMod val="50000"/>
                      </a:srgbClr>
                    </a:solidFill>
                    <a:cs typeface="Arial" charset="0"/>
                  </a:rPr>
                  <a:t>Investigate</a:t>
                </a:r>
              </a:p>
            </p:txBody>
          </p:sp>
          <p:sp>
            <p:nvSpPr>
              <p:cNvPr id="77" name="Rectangle 26"/>
              <p:cNvSpPr txBox="1"/>
              <p:nvPr>
                <p:custDataLst>
                  <p:tags r:id="rId34"/>
                </p:custDataLst>
              </p:nvPr>
            </p:nvSpPr>
            <p:spPr bwMode="gray">
              <a:xfrm>
                <a:off x="3076079" y="5028356"/>
                <a:ext cx="676468" cy="2154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0" lvl="0" indent="0" defTabSz="895350" eaLnBrk="1" hangingPunct="1">
                  <a:buClr>
                    <a:schemeClr val="tx2"/>
                  </a:buClr>
                  <a:defRPr baseline="0">
                    <a:latin typeface="+mn-lt"/>
                  </a:defRPr>
                </a:lvl1pPr>
                <a:lvl2pPr marL="193675" lvl="1" indent="-192088" defTabSz="895350" eaLnBrk="1" hangingPunct="1">
                  <a:buClr>
                    <a:schemeClr val="tx2"/>
                  </a:buClr>
                  <a:buSzPct val="125000"/>
                  <a:buFont typeface="Arial" charset="0"/>
                  <a:buChar char="▪"/>
                  <a:defRPr baseline="0">
                    <a:latin typeface="+mn-lt"/>
                  </a:defRPr>
                </a:lvl2pPr>
                <a:lvl3pPr marL="457200" lvl="2" indent="-261938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–"/>
                  <a:defRPr baseline="0">
                    <a:latin typeface="+mn-lt"/>
                  </a:defRPr>
                </a:lvl3pPr>
                <a:lvl4pPr marL="614363" lvl="3" indent="-155575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▫"/>
                  <a:defRPr baseline="0">
                    <a:latin typeface="+mn-lt"/>
                  </a:defRPr>
                </a:lvl4pPr>
                <a:lvl5pPr marL="749808" lvl="4" indent="-130175" defTabSz="895350" eaLnBrk="1" hangingPunct="1"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5pPr>
                <a:lvl6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6pPr>
                <a:lvl7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7pPr>
                <a:lvl8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8pPr>
                <a:lvl9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18577E"/>
                  </a:buClr>
                </a:pPr>
                <a:r>
                  <a:rPr lang="en-US" sz="1400" b="1" dirty="0">
                    <a:solidFill>
                      <a:srgbClr val="41A747">
                        <a:lumMod val="50000"/>
                      </a:srgbClr>
                    </a:solidFill>
                    <a:cs typeface="Arial" charset="0"/>
                  </a:rPr>
                  <a:t>Critique</a:t>
                </a:r>
              </a:p>
            </p:txBody>
          </p:sp>
          <p:sp>
            <p:nvSpPr>
              <p:cNvPr id="78" name="Rectangle 26"/>
              <p:cNvSpPr txBox="1"/>
              <p:nvPr>
                <p:custDataLst>
                  <p:tags r:id="rId35"/>
                </p:custDataLst>
              </p:nvPr>
            </p:nvSpPr>
            <p:spPr bwMode="gray">
              <a:xfrm>
                <a:off x="5578659" y="5237906"/>
                <a:ext cx="580288" cy="169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0" lvl="0" indent="0" defTabSz="895350" eaLnBrk="1" hangingPunct="1">
                  <a:buClr>
                    <a:schemeClr val="tx2"/>
                  </a:buClr>
                  <a:defRPr baseline="0">
                    <a:latin typeface="+mn-lt"/>
                  </a:defRPr>
                </a:lvl1pPr>
                <a:lvl2pPr marL="193675" lvl="1" indent="-192088" defTabSz="895350" eaLnBrk="1" hangingPunct="1">
                  <a:buClr>
                    <a:schemeClr val="tx2"/>
                  </a:buClr>
                  <a:buSzPct val="125000"/>
                  <a:buFont typeface="Arial" charset="0"/>
                  <a:buChar char="▪"/>
                  <a:defRPr baseline="0">
                    <a:latin typeface="+mn-lt"/>
                  </a:defRPr>
                </a:lvl2pPr>
                <a:lvl3pPr marL="457200" lvl="2" indent="-261938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–"/>
                  <a:defRPr baseline="0">
                    <a:latin typeface="+mn-lt"/>
                  </a:defRPr>
                </a:lvl3pPr>
                <a:lvl4pPr marL="614363" lvl="3" indent="-155575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▫"/>
                  <a:defRPr baseline="0">
                    <a:latin typeface="+mn-lt"/>
                  </a:defRPr>
                </a:lvl4pPr>
                <a:lvl5pPr marL="749808" lvl="4" indent="-130175" defTabSz="895350" eaLnBrk="1" hangingPunct="1"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5pPr>
                <a:lvl6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6pPr>
                <a:lvl7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7pPr>
                <a:lvl8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8pPr>
                <a:lvl9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18577E"/>
                  </a:buClr>
                </a:pPr>
                <a:r>
                  <a:rPr lang="en-US" sz="1100" dirty="0">
                    <a:solidFill>
                      <a:srgbClr val="FFFFFF">
                        <a:lumMod val="65000"/>
                      </a:srgbClr>
                    </a:solidFill>
                    <a:cs typeface="Arial" charset="0"/>
                  </a:rPr>
                  <a:t>Compare</a:t>
                </a:r>
              </a:p>
            </p:txBody>
          </p:sp>
          <p:sp>
            <p:nvSpPr>
              <p:cNvPr id="79" name="Rectangle 26"/>
              <p:cNvSpPr txBox="1"/>
              <p:nvPr>
                <p:custDataLst>
                  <p:tags r:id="rId36"/>
                </p:custDataLst>
              </p:nvPr>
            </p:nvSpPr>
            <p:spPr bwMode="gray">
              <a:xfrm>
                <a:off x="3104443" y="5481353"/>
                <a:ext cx="634790" cy="169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0" lvl="0" indent="0" defTabSz="895350" eaLnBrk="1" hangingPunct="1">
                  <a:buClr>
                    <a:schemeClr val="tx2"/>
                  </a:buClr>
                  <a:defRPr baseline="0">
                    <a:latin typeface="+mn-lt"/>
                  </a:defRPr>
                </a:lvl1pPr>
                <a:lvl2pPr marL="193675" lvl="1" indent="-192088" defTabSz="895350" eaLnBrk="1" hangingPunct="1">
                  <a:buClr>
                    <a:schemeClr val="tx2"/>
                  </a:buClr>
                  <a:buSzPct val="125000"/>
                  <a:buFont typeface="Arial" charset="0"/>
                  <a:buChar char="▪"/>
                  <a:defRPr baseline="0">
                    <a:latin typeface="+mn-lt"/>
                  </a:defRPr>
                </a:lvl2pPr>
                <a:lvl3pPr marL="457200" lvl="2" indent="-261938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–"/>
                  <a:defRPr baseline="0">
                    <a:latin typeface="+mn-lt"/>
                  </a:defRPr>
                </a:lvl3pPr>
                <a:lvl4pPr marL="614363" lvl="3" indent="-155575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▫"/>
                  <a:defRPr baseline="0">
                    <a:latin typeface="+mn-lt"/>
                  </a:defRPr>
                </a:lvl4pPr>
                <a:lvl5pPr marL="749808" lvl="4" indent="-130175" defTabSz="895350" eaLnBrk="1" hangingPunct="1"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5pPr>
                <a:lvl6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6pPr>
                <a:lvl7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7pPr>
                <a:lvl8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8pPr>
                <a:lvl9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18577E"/>
                  </a:buClr>
                </a:pPr>
                <a:r>
                  <a:rPr lang="en-US" sz="1100" dirty="0">
                    <a:solidFill>
                      <a:srgbClr val="FFFFFF">
                        <a:lumMod val="65000"/>
                      </a:srgbClr>
                    </a:solidFill>
                    <a:cs typeface="Arial" charset="0"/>
                  </a:rPr>
                  <a:t>Formulate</a:t>
                </a:r>
              </a:p>
            </p:txBody>
          </p:sp>
          <p:sp>
            <p:nvSpPr>
              <p:cNvPr id="80" name="Rectangle 26"/>
              <p:cNvSpPr txBox="1"/>
              <p:nvPr>
                <p:custDataLst>
                  <p:tags r:id="rId37"/>
                </p:custDataLst>
              </p:nvPr>
            </p:nvSpPr>
            <p:spPr bwMode="gray">
              <a:xfrm>
                <a:off x="3961961" y="5493831"/>
                <a:ext cx="1139736" cy="169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0" lvl="0" indent="0" defTabSz="895350" eaLnBrk="1" hangingPunct="1">
                  <a:buClr>
                    <a:schemeClr val="tx2"/>
                  </a:buClr>
                  <a:defRPr baseline="0">
                    <a:latin typeface="+mn-lt"/>
                  </a:defRPr>
                </a:lvl1pPr>
                <a:lvl2pPr marL="193675" lvl="1" indent="-192088" defTabSz="895350" eaLnBrk="1" hangingPunct="1">
                  <a:buClr>
                    <a:schemeClr val="tx2"/>
                  </a:buClr>
                  <a:buSzPct val="125000"/>
                  <a:buFont typeface="Arial" charset="0"/>
                  <a:buChar char="▪"/>
                  <a:defRPr baseline="0">
                    <a:latin typeface="+mn-lt"/>
                  </a:defRPr>
                </a:lvl2pPr>
                <a:lvl3pPr marL="457200" lvl="2" indent="-261938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–"/>
                  <a:defRPr baseline="0">
                    <a:latin typeface="+mn-lt"/>
                  </a:defRPr>
                </a:lvl3pPr>
                <a:lvl4pPr marL="614363" lvl="3" indent="-155575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▫"/>
                  <a:defRPr baseline="0">
                    <a:latin typeface="+mn-lt"/>
                  </a:defRPr>
                </a:lvl4pPr>
                <a:lvl5pPr marL="749808" lvl="4" indent="-130175" defTabSz="895350" eaLnBrk="1" hangingPunct="1"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5pPr>
                <a:lvl6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6pPr>
                <a:lvl7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7pPr>
                <a:lvl8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8pPr>
                <a:lvl9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18577E"/>
                  </a:buClr>
                </a:pPr>
                <a:r>
                  <a:rPr lang="en-US" sz="1100" dirty="0">
                    <a:solidFill>
                      <a:srgbClr val="FFFFFF">
                        <a:lumMod val="65000"/>
                      </a:srgbClr>
                    </a:solidFill>
                    <a:cs typeface="Arial" charset="0"/>
                  </a:rPr>
                  <a:t>Draw Conclusions</a:t>
                </a:r>
              </a:p>
            </p:txBody>
          </p:sp>
          <p:sp>
            <p:nvSpPr>
              <p:cNvPr id="81" name="Rectangle 26"/>
              <p:cNvSpPr txBox="1"/>
              <p:nvPr>
                <p:custDataLst>
                  <p:tags r:id="rId38"/>
                </p:custDataLst>
              </p:nvPr>
            </p:nvSpPr>
            <p:spPr bwMode="gray">
              <a:xfrm>
                <a:off x="5254020" y="5351331"/>
                <a:ext cx="636393" cy="2154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0" lvl="0" indent="0" defTabSz="895350" eaLnBrk="1" hangingPunct="1">
                  <a:buClr>
                    <a:schemeClr val="tx2"/>
                  </a:buClr>
                  <a:defRPr baseline="0">
                    <a:latin typeface="+mn-lt"/>
                  </a:defRPr>
                </a:lvl1pPr>
                <a:lvl2pPr marL="193675" lvl="1" indent="-192088" defTabSz="895350" eaLnBrk="1" hangingPunct="1">
                  <a:buClr>
                    <a:schemeClr val="tx2"/>
                  </a:buClr>
                  <a:buSzPct val="125000"/>
                  <a:buFont typeface="Arial" charset="0"/>
                  <a:buChar char="▪"/>
                  <a:defRPr baseline="0">
                    <a:latin typeface="+mn-lt"/>
                  </a:defRPr>
                </a:lvl2pPr>
                <a:lvl3pPr marL="457200" lvl="2" indent="-261938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–"/>
                  <a:defRPr baseline="0">
                    <a:latin typeface="+mn-lt"/>
                  </a:defRPr>
                </a:lvl3pPr>
                <a:lvl4pPr marL="614363" lvl="3" indent="-155575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▫"/>
                  <a:defRPr baseline="0">
                    <a:latin typeface="+mn-lt"/>
                  </a:defRPr>
                </a:lvl4pPr>
                <a:lvl5pPr marL="749808" lvl="4" indent="-130175" defTabSz="895350" eaLnBrk="1" hangingPunct="1"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5pPr>
                <a:lvl6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6pPr>
                <a:lvl7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7pPr>
                <a:lvl8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8pPr>
                <a:lvl9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18577E"/>
                  </a:buClr>
                </a:pPr>
                <a:r>
                  <a:rPr lang="en-US" sz="1400" b="1" dirty="0">
                    <a:solidFill>
                      <a:srgbClr val="41A747">
                        <a:lumMod val="50000"/>
                      </a:srgbClr>
                    </a:solidFill>
                    <a:cs typeface="Arial" charset="0"/>
                  </a:rPr>
                  <a:t>Explain</a:t>
                </a:r>
              </a:p>
            </p:txBody>
          </p:sp>
          <p:sp>
            <p:nvSpPr>
              <p:cNvPr id="82" name="Rectangle 26"/>
              <p:cNvSpPr txBox="1"/>
              <p:nvPr>
                <p:custDataLst>
                  <p:tags r:id="rId39"/>
                </p:custDataLst>
              </p:nvPr>
            </p:nvSpPr>
            <p:spPr bwMode="gray">
              <a:xfrm>
                <a:off x="4714481" y="5747978"/>
                <a:ext cx="759823" cy="169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0" lvl="0" indent="0" defTabSz="895350" eaLnBrk="1" hangingPunct="1">
                  <a:buClr>
                    <a:schemeClr val="tx2"/>
                  </a:buClr>
                  <a:defRPr baseline="0">
                    <a:latin typeface="+mn-lt"/>
                  </a:defRPr>
                </a:lvl1pPr>
                <a:lvl2pPr marL="193675" lvl="1" indent="-192088" defTabSz="895350" eaLnBrk="1" hangingPunct="1">
                  <a:buClr>
                    <a:schemeClr val="tx2"/>
                  </a:buClr>
                  <a:buSzPct val="125000"/>
                  <a:buFont typeface="Arial" charset="0"/>
                  <a:buChar char="▪"/>
                  <a:defRPr baseline="0">
                    <a:latin typeface="+mn-lt"/>
                  </a:defRPr>
                </a:lvl2pPr>
                <a:lvl3pPr marL="457200" lvl="2" indent="-261938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–"/>
                  <a:defRPr baseline="0">
                    <a:latin typeface="+mn-lt"/>
                  </a:defRPr>
                </a:lvl3pPr>
                <a:lvl4pPr marL="614363" lvl="3" indent="-155575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▫"/>
                  <a:defRPr baseline="0">
                    <a:latin typeface="+mn-lt"/>
                  </a:defRPr>
                </a:lvl4pPr>
                <a:lvl5pPr marL="749808" lvl="4" indent="-130175" defTabSz="895350" eaLnBrk="1" hangingPunct="1"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5pPr>
                <a:lvl6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6pPr>
                <a:lvl7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7pPr>
                <a:lvl8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8pPr>
                <a:lvl9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18577E"/>
                  </a:buClr>
                </a:pPr>
                <a:r>
                  <a:rPr lang="en-US" sz="1100" dirty="0">
                    <a:solidFill>
                      <a:srgbClr val="FFFFFF">
                        <a:lumMod val="65000"/>
                      </a:srgbClr>
                    </a:solidFill>
                    <a:cs typeface="Arial" charset="0"/>
                  </a:rPr>
                  <a:t>Differentiate</a:t>
                </a:r>
              </a:p>
            </p:txBody>
          </p:sp>
          <p:sp>
            <p:nvSpPr>
              <p:cNvPr id="83" name="Rectangle 26"/>
              <p:cNvSpPr txBox="1"/>
              <p:nvPr>
                <p:custDataLst>
                  <p:tags r:id="rId40"/>
                </p:custDataLst>
              </p:nvPr>
            </p:nvSpPr>
            <p:spPr bwMode="gray">
              <a:xfrm>
                <a:off x="3799205" y="4900441"/>
                <a:ext cx="1434688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0" lvl="0" indent="0" defTabSz="895350" eaLnBrk="1" hangingPunct="1">
                  <a:buClr>
                    <a:schemeClr val="tx2"/>
                  </a:buClr>
                  <a:defRPr baseline="0">
                    <a:latin typeface="+mn-lt"/>
                  </a:defRPr>
                </a:lvl1pPr>
                <a:lvl2pPr marL="193675" lvl="1" indent="-192088" defTabSz="895350" eaLnBrk="1" hangingPunct="1">
                  <a:buClr>
                    <a:schemeClr val="tx2"/>
                  </a:buClr>
                  <a:buSzPct val="125000"/>
                  <a:buFont typeface="Arial" charset="0"/>
                  <a:buChar char="▪"/>
                  <a:defRPr baseline="0">
                    <a:latin typeface="+mn-lt"/>
                  </a:defRPr>
                </a:lvl2pPr>
                <a:lvl3pPr marL="457200" lvl="2" indent="-261938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–"/>
                  <a:defRPr baseline="0">
                    <a:latin typeface="+mn-lt"/>
                  </a:defRPr>
                </a:lvl3pPr>
                <a:lvl4pPr marL="614363" lvl="3" indent="-155575" defTabSz="895350" eaLnBrk="1" hangingPunct="1">
                  <a:buClr>
                    <a:schemeClr val="tx2"/>
                  </a:buClr>
                  <a:buSzPct val="120000"/>
                  <a:buFont typeface="Arial" charset="0"/>
                  <a:buChar char="▫"/>
                  <a:defRPr baseline="0">
                    <a:latin typeface="+mn-lt"/>
                  </a:defRPr>
                </a:lvl4pPr>
                <a:lvl5pPr marL="749808" lvl="4" indent="-130175" defTabSz="895350" eaLnBrk="1" hangingPunct="1"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5pPr>
                <a:lvl6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6pPr>
                <a:lvl7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7pPr>
                <a:lvl8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8pPr>
                <a:lvl9pPr marL="749808" indent="-130175" defTabSz="89535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18577E"/>
                  </a:buClr>
                </a:pPr>
                <a:r>
                  <a:rPr lang="en-US" sz="1100" dirty="0">
                    <a:solidFill>
                      <a:srgbClr val="FFFFFF">
                        <a:lumMod val="65000"/>
                      </a:srgbClr>
                    </a:solidFill>
                    <a:cs typeface="Arial" charset="0"/>
                  </a:rPr>
                  <a:t>Use Concepts to Solve</a:t>
                </a:r>
                <a:br>
                  <a:rPr lang="en-US" sz="1100" dirty="0">
                    <a:solidFill>
                      <a:srgbClr val="FFFFFF">
                        <a:lumMod val="65000"/>
                      </a:srgbClr>
                    </a:solidFill>
                    <a:cs typeface="Arial" charset="0"/>
                  </a:rPr>
                </a:br>
                <a:r>
                  <a:rPr lang="en-US" sz="1100" dirty="0">
                    <a:solidFill>
                      <a:srgbClr val="FFFFFF">
                        <a:lumMod val="65000"/>
                      </a:srgbClr>
                    </a:solidFill>
                    <a:cs typeface="Arial" charset="0"/>
                  </a:rPr>
                  <a:t>Non-Routine Problems</a:t>
                </a:r>
              </a:p>
            </p:txBody>
          </p:sp>
        </p:grpSp>
        <p:sp>
          <p:nvSpPr>
            <p:cNvPr id="85" name="Rectangle 26"/>
            <p:cNvSpPr txBox="1">
              <a:spLocks/>
            </p:cNvSpPr>
            <p:nvPr>
              <p:custDataLst>
                <p:tags r:id="rId26"/>
              </p:custDataLst>
            </p:nvPr>
          </p:nvSpPr>
          <p:spPr bwMode="gray">
            <a:xfrm>
              <a:off x="3562830" y="2977621"/>
              <a:ext cx="495233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 baseline="0"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charset="0"/>
                <a:buChar char="▪"/>
                <a:defRPr baseline="0"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baseline="0"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charset="0"/>
                <a:buChar char="▫"/>
                <a:defRPr baseline="0"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Clr>
                  <a:srgbClr val="18577E"/>
                </a:buClr>
              </a:pPr>
              <a:r>
                <a:rPr lang="en-US" sz="1100" b="1" dirty="0">
                  <a:solidFill>
                    <a:srgbClr val="FFFFFF"/>
                  </a:solidFill>
                  <a:cs typeface="Arial" charset="0"/>
                </a:rPr>
                <a:t>Level Four</a:t>
              </a:r>
              <a:endParaRPr lang="en-US" sz="1100" dirty="0">
                <a:solidFill>
                  <a:srgbClr val="FFFFFF"/>
                </a:solidFill>
                <a:cs typeface="Arial" charset="0"/>
              </a:endParaRPr>
            </a:p>
          </p:txBody>
        </p:sp>
      </p:grpSp>
      <p:sp>
        <p:nvSpPr>
          <p:cNvPr id="89" name="Rectangle 88"/>
          <p:cNvSpPr>
            <a:spLocks/>
          </p:cNvSpPr>
          <p:nvPr>
            <p:custDataLst>
              <p:tags r:id="rId5"/>
            </p:custDataLst>
          </p:nvPr>
        </p:nvSpPr>
        <p:spPr bwMode="gray">
          <a:xfrm>
            <a:off x="7820346" y="1117382"/>
            <a:ext cx="973943" cy="2135391"/>
          </a:xfrm>
          <a:prstGeom prst="rect">
            <a:avLst/>
          </a:prstGeom>
          <a:solidFill>
            <a:schemeClr val="bg2"/>
          </a:solidFill>
          <a:ln w="19050">
            <a:solidFill>
              <a:schemeClr val="accent1">
                <a:lumMod val="9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46633" tIns="46633" rIns="46633" bIns="46633" numCol="1" anchor="ctr" anchorCtr="0" compatLnSpc="1">
            <a:prstTxWarp prst="textNoShape">
              <a:avLst/>
            </a:prstTxWarp>
            <a:spAutoFit/>
          </a:bodyPr>
          <a:lstStyle/>
          <a:p>
            <a:pPr marL="0" lvl="1" defTabSz="913235" fontAlgn="base">
              <a:spcBef>
                <a:spcPct val="20000"/>
              </a:spcBef>
              <a:spcAft>
                <a:spcPct val="0"/>
              </a:spcAft>
              <a:buClr>
                <a:srgbClr val="18577E"/>
              </a:buClr>
            </a:pPr>
            <a:r>
              <a:rPr lang="en-US" sz="1300" b="1" dirty="0">
                <a:solidFill>
                  <a:srgbClr val="18577E"/>
                </a:solidFill>
                <a:cs typeface="Arial" charset="0"/>
              </a:rPr>
              <a:t>E.g., </a:t>
            </a:r>
            <a:r>
              <a:rPr lang="en-US" sz="1300" dirty="0">
                <a:solidFill>
                  <a:srgbClr val="000000"/>
                </a:solidFill>
                <a:cs typeface="Arial" charset="0"/>
              </a:rPr>
              <a:t>Perform routine procedures like measuring length or using punctuation marks</a:t>
            </a:r>
          </a:p>
        </p:txBody>
      </p:sp>
      <p:sp>
        <p:nvSpPr>
          <p:cNvPr id="94" name="Freeform 93"/>
          <p:cNvSpPr/>
          <p:nvPr>
            <p:custDataLst>
              <p:tags r:id="rId6"/>
            </p:custDataLst>
          </p:nvPr>
        </p:nvSpPr>
        <p:spPr bwMode="gray">
          <a:xfrm>
            <a:off x="6132690" y="1314174"/>
            <a:ext cx="1681227" cy="68859"/>
          </a:xfrm>
          <a:custGeom>
            <a:avLst/>
            <a:gdLst>
              <a:gd name="connsiteX0" fmla="*/ 2600325 w 2600325"/>
              <a:gd name="connsiteY0" fmla="*/ 409575 h 409575"/>
              <a:gd name="connsiteX1" fmla="*/ 2600325 w 2600325"/>
              <a:gd name="connsiteY1" fmla="*/ 0 h 409575"/>
              <a:gd name="connsiteX2" fmla="*/ 0 w 2600325"/>
              <a:gd name="connsiteY2" fmla="*/ 0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00325" h="409575">
                <a:moveTo>
                  <a:pt x="2600325" y="409575"/>
                </a:moveTo>
                <a:lnTo>
                  <a:pt x="2600325" y="0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chemeClr val="accent1">
                <a:lumMod val="90000"/>
              </a:schemeClr>
            </a:solidFill>
            <a:tailEnd type="oval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66" tIns="46633" rIns="93266" bIns="46633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100">
              <a:solidFill>
                <a:srgbClr val="FFFFFF"/>
              </a:solidFill>
            </a:endParaRPr>
          </a:p>
        </p:txBody>
      </p:sp>
      <p:sp>
        <p:nvSpPr>
          <p:cNvPr id="95" name="Freeform 94"/>
          <p:cNvSpPr/>
          <p:nvPr>
            <p:custDataLst>
              <p:tags r:id="rId7"/>
            </p:custDataLst>
          </p:nvPr>
        </p:nvSpPr>
        <p:spPr bwMode="gray">
          <a:xfrm>
            <a:off x="7092313" y="4520490"/>
            <a:ext cx="728033" cy="153319"/>
          </a:xfrm>
          <a:custGeom>
            <a:avLst/>
            <a:gdLst>
              <a:gd name="connsiteX0" fmla="*/ 2600325 w 2600325"/>
              <a:gd name="connsiteY0" fmla="*/ 409575 h 409575"/>
              <a:gd name="connsiteX1" fmla="*/ 2600325 w 2600325"/>
              <a:gd name="connsiteY1" fmla="*/ 0 h 409575"/>
              <a:gd name="connsiteX2" fmla="*/ 0 w 2600325"/>
              <a:gd name="connsiteY2" fmla="*/ 0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00325" h="409575">
                <a:moveTo>
                  <a:pt x="2600325" y="409575"/>
                </a:moveTo>
                <a:lnTo>
                  <a:pt x="2600325" y="0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chemeClr val="accent1">
                <a:lumMod val="90000"/>
              </a:schemeClr>
            </a:solidFill>
            <a:tailEnd type="oval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66" tIns="46633" rIns="93266" bIns="46633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100">
              <a:solidFill>
                <a:srgbClr val="FFFFFF"/>
              </a:solidFill>
            </a:endParaRPr>
          </a:p>
        </p:txBody>
      </p:sp>
      <p:sp>
        <p:nvSpPr>
          <p:cNvPr id="88" name="Rectangle 87"/>
          <p:cNvSpPr>
            <a:spLocks/>
          </p:cNvSpPr>
          <p:nvPr>
            <p:custDataLst>
              <p:tags r:id="rId8"/>
            </p:custDataLst>
          </p:nvPr>
        </p:nvSpPr>
        <p:spPr bwMode="gray">
          <a:xfrm>
            <a:off x="7820346" y="3738832"/>
            <a:ext cx="973943" cy="1318918"/>
          </a:xfrm>
          <a:prstGeom prst="rect">
            <a:avLst/>
          </a:prstGeom>
          <a:solidFill>
            <a:schemeClr val="bg2"/>
          </a:solidFill>
          <a:ln w="19050">
            <a:solidFill>
              <a:schemeClr val="accent1">
                <a:lumMod val="9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46633" tIns="46633" rIns="46633" bIns="46633" numCol="1" anchor="ctr" anchorCtr="0" compatLnSpc="1">
            <a:prstTxWarp prst="textNoShape">
              <a:avLst/>
            </a:prstTxWarp>
            <a:spAutoFit/>
          </a:bodyPr>
          <a:lstStyle/>
          <a:p>
            <a:pPr marL="0" lvl="1" defTabSz="913235" fontAlgn="base">
              <a:spcBef>
                <a:spcPct val="20000"/>
              </a:spcBef>
              <a:spcAft>
                <a:spcPct val="0"/>
              </a:spcAft>
              <a:buClr>
                <a:srgbClr val="18577E"/>
              </a:buClr>
            </a:pPr>
            <a:r>
              <a:rPr lang="en-US" sz="1300" b="1" dirty="0">
                <a:solidFill>
                  <a:srgbClr val="18577E"/>
                </a:solidFill>
                <a:cs typeface="Arial" charset="0"/>
              </a:rPr>
              <a:t>E.g., </a:t>
            </a:r>
            <a:r>
              <a:rPr lang="en-US" sz="1300" dirty="0">
                <a:solidFill>
                  <a:srgbClr val="000000"/>
                </a:solidFill>
                <a:cs typeface="Arial" charset="0"/>
              </a:rPr>
              <a:t>Identify and summarize the major events in a narrative </a:t>
            </a:r>
          </a:p>
        </p:txBody>
      </p:sp>
      <p:sp>
        <p:nvSpPr>
          <p:cNvPr id="96" name="Freeform 95"/>
          <p:cNvSpPr/>
          <p:nvPr>
            <p:custDataLst>
              <p:tags r:id="rId9"/>
            </p:custDataLst>
          </p:nvPr>
        </p:nvSpPr>
        <p:spPr bwMode="gray">
          <a:xfrm flipH="1" flipV="1">
            <a:off x="1120930" y="5225151"/>
            <a:ext cx="2348977" cy="705625"/>
          </a:xfrm>
          <a:custGeom>
            <a:avLst/>
            <a:gdLst>
              <a:gd name="connsiteX0" fmla="*/ 2600325 w 2600325"/>
              <a:gd name="connsiteY0" fmla="*/ 409575 h 409575"/>
              <a:gd name="connsiteX1" fmla="*/ 2600325 w 2600325"/>
              <a:gd name="connsiteY1" fmla="*/ 0 h 409575"/>
              <a:gd name="connsiteX2" fmla="*/ 0 w 2600325"/>
              <a:gd name="connsiteY2" fmla="*/ 0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00325" h="409575">
                <a:moveTo>
                  <a:pt x="2600325" y="409575"/>
                </a:moveTo>
                <a:lnTo>
                  <a:pt x="2600325" y="0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chemeClr val="tx2"/>
            </a:solidFill>
            <a:tailEnd type="oval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66" tIns="46633" rIns="93266" bIns="46633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100">
              <a:solidFill>
                <a:srgbClr val="FFFFFF"/>
              </a:solidFill>
            </a:endParaRPr>
          </a:p>
        </p:txBody>
      </p:sp>
      <p:sp>
        <p:nvSpPr>
          <p:cNvPr id="97" name="Freeform 96"/>
          <p:cNvSpPr/>
          <p:nvPr>
            <p:custDataLst>
              <p:tags r:id="rId10"/>
            </p:custDataLst>
          </p:nvPr>
        </p:nvSpPr>
        <p:spPr bwMode="gray">
          <a:xfrm flipH="1" flipV="1">
            <a:off x="1242097" y="2175099"/>
            <a:ext cx="876727" cy="494594"/>
          </a:xfrm>
          <a:custGeom>
            <a:avLst/>
            <a:gdLst>
              <a:gd name="connsiteX0" fmla="*/ 2600325 w 2600325"/>
              <a:gd name="connsiteY0" fmla="*/ 409575 h 409575"/>
              <a:gd name="connsiteX1" fmla="*/ 2600325 w 2600325"/>
              <a:gd name="connsiteY1" fmla="*/ 0 h 409575"/>
              <a:gd name="connsiteX2" fmla="*/ 0 w 2600325"/>
              <a:gd name="connsiteY2" fmla="*/ 0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00325" h="409575">
                <a:moveTo>
                  <a:pt x="2600325" y="409575"/>
                </a:moveTo>
                <a:lnTo>
                  <a:pt x="2600325" y="0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chemeClr val="accent4"/>
            </a:solidFill>
            <a:tailEnd type="oval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66" tIns="46633" rIns="93266" bIns="46633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100">
              <a:solidFill>
                <a:srgbClr val="FFFFFF"/>
              </a:solidFill>
            </a:endParaRPr>
          </a:p>
        </p:txBody>
      </p:sp>
      <p:sp>
        <p:nvSpPr>
          <p:cNvPr id="90" name="Rectangle 89"/>
          <p:cNvSpPr>
            <a:spLocks/>
          </p:cNvSpPr>
          <p:nvPr>
            <p:custDataLst>
              <p:tags r:id="rId11"/>
            </p:custDataLst>
          </p:nvPr>
        </p:nvSpPr>
        <p:spPr bwMode="gray">
          <a:xfrm>
            <a:off x="387755" y="3146807"/>
            <a:ext cx="1417143" cy="2600152"/>
          </a:xfrm>
          <a:prstGeom prst="rect">
            <a:avLst/>
          </a:prstGeom>
          <a:solidFill>
            <a:schemeClr val="bg2"/>
          </a:solidFill>
          <a:ln w="1905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vert="horz" wrap="square" lIns="74614" tIns="74614" rIns="74614" bIns="74614" numCol="1" anchor="ctr" anchorCtr="0" compatLnSpc="1">
            <a:prstTxWarp prst="textNoShape">
              <a:avLst/>
            </a:prstTxWarp>
            <a:spAutoFit/>
          </a:bodyPr>
          <a:lstStyle/>
          <a:p>
            <a:pPr marL="0" lvl="1" defTabSz="913235" fontAlgn="base">
              <a:spcBef>
                <a:spcPct val="20000"/>
              </a:spcBef>
              <a:spcAft>
                <a:spcPct val="0"/>
              </a:spcAft>
              <a:buClr>
                <a:srgbClr val="18577E"/>
              </a:buClr>
            </a:pPr>
            <a:r>
              <a:rPr lang="en-US" sz="1300" b="1" dirty="0">
                <a:solidFill>
                  <a:srgbClr val="18577E"/>
                </a:solidFill>
                <a:cs typeface="Arial" charset="0"/>
              </a:rPr>
              <a:t>E.g., </a:t>
            </a:r>
            <a:r>
              <a:rPr lang="en-US" sz="1300" dirty="0">
                <a:solidFill>
                  <a:srgbClr val="000000"/>
                </a:solidFill>
                <a:cs typeface="Arial" charset="0"/>
              </a:rPr>
              <a:t>Conduct a project that requires specifying a problem, designing and conducting an experiment, analyzing its data, and reporting results/solutions</a:t>
            </a:r>
          </a:p>
        </p:txBody>
      </p:sp>
      <p:sp>
        <p:nvSpPr>
          <p:cNvPr id="87" name="Rectangle 86"/>
          <p:cNvSpPr>
            <a:spLocks/>
          </p:cNvSpPr>
          <p:nvPr>
            <p:custDataLst>
              <p:tags r:id="rId12"/>
            </p:custDataLst>
          </p:nvPr>
        </p:nvSpPr>
        <p:spPr bwMode="gray">
          <a:xfrm>
            <a:off x="508924" y="1287241"/>
            <a:ext cx="1417143" cy="1114800"/>
          </a:xfrm>
          <a:prstGeom prst="rect">
            <a:avLst/>
          </a:prstGeom>
          <a:solidFill>
            <a:schemeClr val="bg2"/>
          </a:solidFill>
          <a:ln w="19050">
            <a:solidFill>
              <a:schemeClr val="accent4"/>
            </a:solidFill>
            <a:miter lim="800000"/>
            <a:headEnd/>
            <a:tailEnd/>
          </a:ln>
          <a:effectLst/>
        </p:spPr>
        <p:txBody>
          <a:bodyPr vert="horz" wrap="square" lIns="46633" tIns="46633" rIns="46633" bIns="46633" numCol="1" anchor="ctr" anchorCtr="0" compatLnSpc="1">
            <a:prstTxWarp prst="textNoShape">
              <a:avLst/>
            </a:prstTxWarp>
            <a:spAutoFit/>
          </a:bodyPr>
          <a:lstStyle/>
          <a:p>
            <a:pPr marL="0" lvl="1" defTabSz="913235" fontAlgn="base">
              <a:spcBef>
                <a:spcPct val="20000"/>
              </a:spcBef>
              <a:spcAft>
                <a:spcPct val="0"/>
              </a:spcAft>
              <a:buClr>
                <a:srgbClr val="18577E"/>
              </a:buClr>
            </a:pPr>
            <a:r>
              <a:rPr lang="en-US" sz="1300" b="1" dirty="0">
                <a:solidFill>
                  <a:srgbClr val="18577E"/>
                </a:solidFill>
                <a:cs typeface="Arial" charset="0"/>
              </a:rPr>
              <a:t>E.g., </a:t>
            </a:r>
            <a:r>
              <a:rPr lang="en-US" sz="1300" dirty="0">
                <a:solidFill>
                  <a:srgbClr val="000000"/>
                </a:solidFill>
                <a:cs typeface="Arial" charset="0"/>
              </a:rPr>
              <a:t>Support ideas with details and examples, design investigations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9533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52400"/>
            <a:ext cx="8382000" cy="1295400"/>
          </a:xfrm>
          <a:solidFill>
            <a:schemeClr val="bg2">
              <a:lumMod val="90000"/>
            </a:schemeClr>
          </a:solidFill>
        </p:spPr>
        <p:txBody>
          <a:bodyPr>
            <a:normAutofit fontScale="90000"/>
          </a:bodyPr>
          <a:lstStyle/>
          <a:p>
            <a:r>
              <a:rPr lang="en-US" sz="3100" b="1" dirty="0" smtClean="0">
                <a:solidFill>
                  <a:schemeClr val="accent5">
                    <a:lumMod val="75000"/>
                  </a:schemeClr>
                </a:solidFill>
              </a:rPr>
              <a:t>Transitioning to the Smarter Balance Assessment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2700" dirty="0" smtClean="0"/>
              <a:t>Deb </a:t>
            </a:r>
            <a:r>
              <a:rPr lang="en-US" sz="2700" dirty="0" err="1" smtClean="0"/>
              <a:t>Sigman</a:t>
            </a:r>
            <a:r>
              <a:rPr lang="en-US" sz="2700" dirty="0" smtClean="0"/>
              <a:t>, Deputy Superintendent</a:t>
            </a:r>
            <a:r>
              <a:rPr lang="en-US" sz="2700" dirty="0"/>
              <a:t/>
            </a:r>
            <a:br>
              <a:rPr lang="en-US" sz="2700" dirty="0"/>
            </a:br>
            <a:r>
              <a:rPr lang="en-US" sz="2700" dirty="0" smtClean="0"/>
              <a:t> CA State </a:t>
            </a:r>
            <a:r>
              <a:rPr lang="en-US" sz="2200" dirty="0" smtClean="0"/>
              <a:t>Superintendent of Public Education Tom </a:t>
            </a:r>
            <a:r>
              <a:rPr lang="en-US" sz="2200" dirty="0" err="1" smtClean="0"/>
              <a:t>Torlakson’s</a:t>
            </a:r>
            <a:r>
              <a:rPr lang="en-US" sz="2200" dirty="0" smtClean="0"/>
              <a:t> Office</a:t>
            </a:r>
            <a:endParaRPr lang="en-US" sz="2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1447800"/>
            <a:ext cx="8534400" cy="5257800"/>
          </a:xfrm>
        </p:spPr>
        <p:txBody>
          <a:bodyPr>
            <a:normAutofit fontScale="85000" lnSpcReduction="20000"/>
          </a:bodyPr>
          <a:lstStyle/>
          <a:p>
            <a:pPr marL="457200" indent="-457200"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Currently NCLB (federal law) requires the States to test grades 3 – 12 for federal funding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AB 484 (Bonilla Bill) - If passed, will suspend all state tests not Federally required for Spring 2014.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Some districts will pilot the SBA 2013-2014 in lieu of STAR.  There are lots of kinks to work out!!!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The STAR is scheduled to sunset July 2014 &amp; SBA will be fully implemented for 2014 – 2015 grades 3 – 12.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The SBA is an </a:t>
            </a:r>
            <a:r>
              <a:rPr lang="en-US" u="sng" dirty="0" smtClean="0">
                <a:solidFill>
                  <a:schemeClr val="bg2">
                    <a:lumMod val="25000"/>
                  </a:schemeClr>
                </a:solidFill>
              </a:rPr>
              <a:t>adaptive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 computer test that goes beyond multiple choice. It is also timed.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The SBA assumes a certain level of proficiency in use of technology even by grade 3. 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Try it out on both a PC and an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</a:rPr>
              <a:t>iPad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.  It will be a different experience.</a:t>
            </a:r>
          </a:p>
          <a:p>
            <a:pPr marL="457200" indent="-457200" algn="l">
              <a:buFont typeface="Arial" pitchFamily="34" charset="0"/>
              <a:buChar char="•"/>
            </a:pPr>
            <a:endParaRPr lang="en-US" dirty="0" smtClean="0"/>
          </a:p>
          <a:p>
            <a:pPr marL="457200" indent="-457200" algn="l">
              <a:buFont typeface="Arial" pitchFamily="34" charset="0"/>
              <a:buChar char="•"/>
            </a:pPr>
            <a:endParaRPr lang="en-US" dirty="0" smtClean="0"/>
          </a:p>
          <a:p>
            <a:pPr marL="457200" indent="-457200" algn="l">
              <a:buFont typeface="Arial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268792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29636"/>
          </a:xfrm>
        </p:spPr>
        <p:txBody>
          <a:bodyPr/>
          <a:lstStyle/>
          <a:p>
            <a:r>
              <a:rPr lang="en-US" sz="4000" dirty="0" smtClean="0">
                <a:solidFill>
                  <a:schemeClr val="accent3">
                    <a:lumMod val="75000"/>
                  </a:schemeClr>
                </a:solidFill>
              </a:rPr>
              <a:t>Give it a try!</a:t>
            </a:r>
            <a:endParaRPr lang="en-US" sz="40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1140431"/>
            <a:ext cx="8077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3600" dirty="0">
                <a:solidFill>
                  <a:schemeClr val="accent5">
                    <a:lumMod val="75000"/>
                  </a:schemeClr>
                </a:solidFill>
              </a:rPr>
              <a:t>http://sbac.portal.airast.org/Practice_Test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222679" y="2467288"/>
            <a:ext cx="4509945" cy="335522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57199" y="2683658"/>
            <a:ext cx="3265907" cy="3336142"/>
          </a:xfrm>
          <a:prstGeom prst="rect">
            <a:avLst/>
          </a:prstGeom>
        </p:spPr>
      </p:pic>
      <p:sp>
        <p:nvSpPr>
          <p:cNvPr id="16" name="Right Arrow 15"/>
          <p:cNvSpPr/>
          <p:nvPr/>
        </p:nvSpPr>
        <p:spPr>
          <a:xfrm>
            <a:off x="3713713" y="3844639"/>
            <a:ext cx="508966" cy="30026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FFFF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93849" y="2156000"/>
            <a:ext cx="25124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3200" dirty="0">
                <a:solidFill>
                  <a:srgbClr val="8A1538">
                    <a:lumMod val="60000"/>
                    <a:lumOff val="40000"/>
                  </a:srgbClr>
                </a:solidFill>
              </a:rPr>
              <a:t>Click on icon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914340697"/>
      </p:ext>
    </p:extLst>
  </p:cSld>
  <p:clrMapOvr>
    <a:masterClrMapping/>
  </p:clrMapOvr>
  <p:transition advTm="21699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600200"/>
            <a:ext cx="4191000" cy="50292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600" b="1" dirty="0" smtClean="0">
                <a:solidFill>
                  <a:schemeClr val="accent4">
                    <a:lumMod val="75000"/>
                  </a:schemeClr>
                </a:solidFill>
              </a:rPr>
              <a:t>The 1997 implementation of the CA Standards</a:t>
            </a:r>
          </a:p>
          <a:p>
            <a:pPr marL="971550" lvl="1" indent="-514350">
              <a:spcBef>
                <a:spcPts val="0"/>
              </a:spcBef>
              <a:buFont typeface="+mj-lt"/>
              <a:buAutoNum type="arabicPeriod"/>
            </a:pPr>
            <a:r>
              <a:rPr lang="en-US" sz="2600" dirty="0">
                <a:solidFill>
                  <a:schemeClr val="accent4">
                    <a:lumMod val="75000"/>
                  </a:schemeClr>
                </a:solidFill>
              </a:rPr>
              <a:t>Standards were created</a:t>
            </a:r>
          </a:p>
          <a:p>
            <a:pPr marL="971550" lvl="1" indent="-514350">
              <a:spcBef>
                <a:spcPts val="0"/>
              </a:spcBef>
              <a:buFont typeface="+mj-lt"/>
              <a:buAutoNum type="arabicPeriod"/>
            </a:pPr>
            <a:r>
              <a:rPr lang="en-US" sz="2600" dirty="0">
                <a:solidFill>
                  <a:schemeClr val="accent4">
                    <a:lumMod val="75000"/>
                  </a:schemeClr>
                </a:solidFill>
              </a:rPr>
              <a:t>Frameworks for each subject</a:t>
            </a:r>
          </a:p>
          <a:p>
            <a:pPr marL="971550" lvl="1" indent="-514350">
              <a:spcBef>
                <a:spcPts val="0"/>
              </a:spcBef>
              <a:buFont typeface="+mj-lt"/>
              <a:buAutoNum type="arabicPeriod"/>
            </a:pPr>
            <a:r>
              <a:rPr lang="en-US" sz="2600" dirty="0">
                <a:solidFill>
                  <a:schemeClr val="accent4">
                    <a:lumMod val="75000"/>
                  </a:schemeClr>
                </a:solidFill>
              </a:rPr>
              <a:t>State adoption of textbooks</a:t>
            </a:r>
          </a:p>
          <a:p>
            <a:pPr marL="971550" lvl="1" indent="-514350">
              <a:spcBef>
                <a:spcPts val="0"/>
              </a:spcBef>
              <a:buFont typeface="+mj-lt"/>
              <a:buAutoNum type="arabicPeriod"/>
            </a:pPr>
            <a:r>
              <a:rPr lang="en-US" sz="2600" dirty="0" smtClean="0">
                <a:solidFill>
                  <a:schemeClr val="accent4">
                    <a:lumMod val="75000"/>
                  </a:schemeClr>
                </a:solidFill>
              </a:rPr>
              <a:t>Prof. dev. (statewide)</a:t>
            </a:r>
            <a:endParaRPr lang="en-US" sz="2600" dirty="0">
              <a:solidFill>
                <a:schemeClr val="accent4">
                  <a:lumMod val="75000"/>
                </a:schemeClr>
              </a:solidFill>
            </a:endParaRPr>
          </a:p>
          <a:p>
            <a:pPr marL="971550" lvl="1" indent="-514350">
              <a:spcBef>
                <a:spcPts val="0"/>
              </a:spcBef>
              <a:buFont typeface="+mj-lt"/>
              <a:buAutoNum type="arabicPeriod"/>
            </a:pPr>
            <a:r>
              <a:rPr lang="en-US" sz="2600" dirty="0">
                <a:solidFill>
                  <a:schemeClr val="accent6">
                    <a:lumMod val="75000"/>
                  </a:schemeClr>
                </a:solidFill>
              </a:rPr>
              <a:t>CA State Standardized Test </a:t>
            </a:r>
            <a:r>
              <a:rPr lang="en-US" sz="2600" dirty="0" smtClean="0">
                <a:solidFill>
                  <a:schemeClr val="accent6">
                    <a:lumMod val="75000"/>
                  </a:schemeClr>
                </a:solidFill>
              </a:rPr>
              <a:t>implemented</a:t>
            </a:r>
            <a:endParaRPr lang="en-US" sz="2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6862" y="1600200"/>
            <a:ext cx="4324738" cy="50292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600" b="1" dirty="0" smtClean="0">
                <a:solidFill>
                  <a:schemeClr val="accent4">
                    <a:lumMod val="75000"/>
                  </a:schemeClr>
                </a:solidFill>
              </a:rPr>
              <a:t>The 2014 implementation of the CCSS Standards</a:t>
            </a:r>
          </a:p>
          <a:p>
            <a:pPr marL="971550" lvl="1" indent="-514350">
              <a:spcBef>
                <a:spcPts val="0"/>
              </a:spcBef>
              <a:buFont typeface="+mj-lt"/>
              <a:buAutoNum type="arabicPeriod"/>
            </a:pPr>
            <a:r>
              <a:rPr lang="en-US" sz="2600" dirty="0">
                <a:solidFill>
                  <a:schemeClr val="accent4">
                    <a:lumMod val="75000"/>
                  </a:schemeClr>
                </a:solidFill>
              </a:rPr>
              <a:t>Standards were created</a:t>
            </a:r>
          </a:p>
          <a:p>
            <a:pPr marL="971550" lvl="1" indent="-514350">
              <a:spcBef>
                <a:spcPts val="0"/>
              </a:spcBef>
              <a:buFont typeface="+mj-lt"/>
              <a:buAutoNum type="arabicPeriod"/>
            </a:pPr>
            <a:r>
              <a:rPr lang="en-US" sz="2600" dirty="0">
                <a:solidFill>
                  <a:schemeClr val="accent4">
                    <a:lumMod val="75000"/>
                  </a:schemeClr>
                </a:solidFill>
              </a:rPr>
              <a:t>Little to some p</a:t>
            </a:r>
            <a:r>
              <a:rPr lang="en-US" sz="2600" dirty="0" smtClean="0">
                <a:solidFill>
                  <a:schemeClr val="accent4">
                    <a:lumMod val="75000"/>
                  </a:schemeClr>
                </a:solidFill>
              </a:rPr>
              <a:t>rof. dev. Statewide (district)</a:t>
            </a:r>
            <a:endParaRPr lang="en-US" sz="2600" dirty="0">
              <a:solidFill>
                <a:schemeClr val="accent4">
                  <a:lumMod val="75000"/>
                </a:schemeClr>
              </a:solidFill>
            </a:endParaRPr>
          </a:p>
          <a:p>
            <a:pPr marL="971550" lvl="1" indent="-514350">
              <a:spcBef>
                <a:spcPts val="0"/>
              </a:spcBef>
              <a:buFont typeface="+mj-lt"/>
              <a:buAutoNum type="arabicPeriod"/>
            </a:pPr>
            <a:r>
              <a:rPr lang="en-US" sz="2600" dirty="0">
                <a:solidFill>
                  <a:schemeClr val="accent6">
                    <a:lumMod val="75000"/>
                  </a:schemeClr>
                </a:solidFill>
              </a:rPr>
              <a:t>SBA implemented</a:t>
            </a:r>
          </a:p>
          <a:p>
            <a:pPr marL="971550" lvl="1" indent="-514350">
              <a:spcBef>
                <a:spcPts val="0"/>
              </a:spcBef>
              <a:buFont typeface="+mj-lt"/>
              <a:buAutoNum type="arabicPeriod"/>
            </a:pPr>
            <a:r>
              <a:rPr lang="en-US" sz="2600" dirty="0" smtClean="0">
                <a:solidFill>
                  <a:schemeClr val="accent4">
                    <a:lumMod val="75000"/>
                  </a:schemeClr>
                </a:solidFill>
              </a:rPr>
              <a:t>Prof. dev. (statewide)</a:t>
            </a:r>
          </a:p>
          <a:p>
            <a:pPr marL="971550" lvl="1" indent="-514350">
              <a:spcBef>
                <a:spcPts val="0"/>
              </a:spcBef>
              <a:buFont typeface="+mj-lt"/>
              <a:buAutoNum type="arabicPeriod"/>
            </a:pPr>
            <a:r>
              <a:rPr lang="en-US" sz="2600" dirty="0" smtClean="0">
                <a:solidFill>
                  <a:schemeClr val="accent4">
                    <a:lumMod val="75000"/>
                  </a:schemeClr>
                </a:solidFill>
              </a:rPr>
              <a:t>Create Frameworks</a:t>
            </a:r>
          </a:p>
          <a:p>
            <a:pPr marL="971550" lvl="1" indent="-514350">
              <a:spcBef>
                <a:spcPts val="0"/>
              </a:spcBef>
              <a:buFont typeface="+mj-lt"/>
              <a:buAutoNum type="arabicPeriod"/>
            </a:pPr>
            <a:r>
              <a:rPr lang="en-US" sz="2600" dirty="0" smtClean="0">
                <a:solidFill>
                  <a:schemeClr val="accent4">
                    <a:lumMod val="75000"/>
                  </a:schemeClr>
                </a:solidFill>
              </a:rPr>
              <a:t>State </a:t>
            </a:r>
            <a:r>
              <a:rPr lang="en-US" sz="2600" dirty="0">
                <a:solidFill>
                  <a:schemeClr val="accent4">
                    <a:lumMod val="75000"/>
                  </a:schemeClr>
                </a:solidFill>
              </a:rPr>
              <a:t>adoption of text books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5862" y="182494"/>
            <a:ext cx="8229600" cy="107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475862" y="1024812"/>
            <a:ext cx="838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514350">
              <a:spcBef>
                <a:spcPct val="20000"/>
              </a:spcBef>
              <a:buFont typeface="Arial" pitchFamily="34" charset="0"/>
              <a:buAutoNum type="arabicPeriod"/>
            </a:pPr>
            <a:r>
              <a:rPr lang="en-US" sz="2800" b="1" dirty="0">
                <a:solidFill>
                  <a:prstClr val="black"/>
                </a:solidFill>
              </a:rPr>
              <a:t>Time line is BACKWARDS in California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370356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CTA Concerns</a:t>
            </a: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1148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marL="514350" indent="-514350">
              <a:buAutoNum type="arabicPeriod" startAt="2"/>
            </a:pPr>
            <a:r>
              <a:rPr lang="en-US" dirty="0" smtClean="0"/>
              <a:t>Test scores will drop first few years</a:t>
            </a:r>
          </a:p>
          <a:p>
            <a:pPr marL="514350" indent="-514350">
              <a:buAutoNum type="arabicPeriod" startAt="2"/>
            </a:pPr>
            <a:r>
              <a:rPr lang="en-US" dirty="0" smtClean="0"/>
              <a:t>No state wide professional development</a:t>
            </a:r>
          </a:p>
          <a:p>
            <a:pPr marL="514350" indent="-514350">
              <a:buAutoNum type="arabicPeriod" startAt="2"/>
            </a:pPr>
            <a:r>
              <a:rPr lang="en-US" dirty="0" smtClean="0"/>
              <a:t>LCFF has </a:t>
            </a:r>
            <a:r>
              <a:rPr lang="en-US" u="sng" dirty="0" smtClean="0"/>
              <a:t>one time</a:t>
            </a:r>
            <a:r>
              <a:rPr lang="en-US" dirty="0" smtClean="0"/>
              <a:t> funds for implementation of CCS </a:t>
            </a:r>
          </a:p>
          <a:p>
            <a:pPr marL="400050" lvl="1" indent="0">
              <a:buNone/>
            </a:pPr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 –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 ESTA needs a voice in how those funds are spent.</a:t>
            </a:r>
          </a:p>
          <a:p>
            <a:pPr marL="514350" indent="-514350">
              <a:buAutoNum type="arabicPeriod" startAt="2"/>
            </a:pPr>
            <a:r>
              <a:rPr lang="en-US" dirty="0" smtClean="0"/>
              <a:t>Teacher evaluations  - STULL Bill 44662 a &amp; b</a:t>
            </a:r>
          </a:p>
          <a:p>
            <a:pPr lvl="1"/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No Frameworks yet – criteria for evaluation is unrealistic</a:t>
            </a:r>
            <a:endParaRPr lang="en-US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917075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11362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b="1" dirty="0" smtClean="0"/>
              <a:t>Dr. Marcia Tate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100" dirty="0" smtClean="0"/>
              <a:t>Developing Minds, Inc.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100" dirty="0" smtClean="0"/>
              <a:t>Atlanta, GA</a:t>
            </a:r>
            <a:endParaRPr lang="en-US" sz="3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971800"/>
            <a:ext cx="8534400" cy="35814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3600" dirty="0" smtClean="0"/>
              <a:t>Brain Compatible Environments</a:t>
            </a:r>
          </a:p>
          <a:p>
            <a:r>
              <a:rPr lang="en-US" sz="3600" dirty="0" smtClean="0"/>
              <a:t>Brain Compatible Lessons</a:t>
            </a:r>
          </a:p>
          <a:p>
            <a:pPr lvl="1"/>
            <a:r>
              <a:rPr lang="en-US" sz="3600" dirty="0" smtClean="0">
                <a:solidFill>
                  <a:schemeClr val="accent2">
                    <a:lumMod val="75000"/>
                  </a:schemeClr>
                </a:solidFill>
              </a:rPr>
              <a:t>Increased achievement for ALL students</a:t>
            </a:r>
          </a:p>
          <a:p>
            <a:pPr lvl="1"/>
            <a:r>
              <a:rPr lang="en-US" sz="3600" dirty="0" smtClean="0">
                <a:solidFill>
                  <a:schemeClr val="accent2">
                    <a:lumMod val="75000"/>
                  </a:schemeClr>
                </a:solidFill>
              </a:rPr>
              <a:t>Decreased behavior problems</a:t>
            </a:r>
          </a:p>
          <a:p>
            <a:pPr lvl="1"/>
            <a:r>
              <a:rPr lang="en-US" sz="3600" dirty="0" smtClean="0">
                <a:solidFill>
                  <a:schemeClr val="accent2">
                    <a:lumMod val="75000"/>
                  </a:schemeClr>
                </a:solidFill>
              </a:rPr>
              <a:t>Make teaching and learning fun</a:t>
            </a:r>
            <a:endParaRPr lang="en-US" sz="36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070453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839200" cy="1447800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n-US" sz="4900" b="1" smtClean="0"/>
              <a:t>20 Strategies </a:t>
            </a:r>
            <a:r>
              <a:rPr lang="en-US" sz="3600" b="1" smtClean="0"/>
              <a:t/>
            </a:r>
            <a:br>
              <a:rPr lang="en-US" sz="3600" b="1" smtClean="0"/>
            </a:br>
            <a:r>
              <a:rPr lang="en-US" sz="3100" b="1" smtClean="0"/>
              <a:t>to incorporate into your lessons that take </a:t>
            </a:r>
            <a:br>
              <a:rPr lang="en-US" sz="3100" b="1" smtClean="0"/>
            </a:br>
            <a:r>
              <a:rPr lang="en-US" sz="3100" b="1" smtClean="0"/>
              <a:t>advantage of how the brain learns best:</a:t>
            </a:r>
            <a:endParaRPr lang="en-US" sz="31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752600"/>
            <a:ext cx="4343400" cy="4953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514350" indent="-514350">
              <a:spcBef>
                <a:spcPts val="0"/>
              </a:spcBef>
              <a:buAutoNum type="arabicPeriod"/>
            </a:pPr>
            <a:r>
              <a:rPr lang="en-US" sz="2400" smtClean="0"/>
              <a:t>Writing</a:t>
            </a:r>
          </a:p>
          <a:p>
            <a:pPr marL="514350" indent="-514350">
              <a:spcBef>
                <a:spcPts val="0"/>
              </a:spcBef>
              <a:buAutoNum type="arabicPeriod"/>
            </a:pPr>
            <a:r>
              <a:rPr lang="en-US" sz="2400" smtClean="0"/>
              <a:t>Storytelling</a:t>
            </a:r>
          </a:p>
          <a:p>
            <a:pPr marL="514350" indent="-514350">
              <a:spcBef>
                <a:spcPts val="0"/>
              </a:spcBef>
              <a:buAutoNum type="arabicPeriod"/>
            </a:pPr>
            <a:r>
              <a:rPr lang="en-US" sz="2400" smtClean="0"/>
              <a:t>Mnemonic devices (Acrostics &amp; Acronyms)</a:t>
            </a:r>
          </a:p>
          <a:p>
            <a:pPr marL="514350" indent="-514350">
              <a:spcBef>
                <a:spcPts val="0"/>
              </a:spcBef>
              <a:buAutoNum type="arabicPeriod"/>
            </a:pPr>
            <a:r>
              <a:rPr lang="en-US" sz="2400" smtClean="0"/>
              <a:t>Visuals</a:t>
            </a:r>
          </a:p>
          <a:p>
            <a:pPr marL="514350" indent="-514350">
              <a:spcBef>
                <a:spcPts val="0"/>
              </a:spcBef>
              <a:buAutoNum type="arabicPeriod"/>
            </a:pPr>
            <a:r>
              <a:rPr lang="en-US" sz="2400" smtClean="0"/>
              <a:t>Movement </a:t>
            </a:r>
          </a:p>
          <a:p>
            <a:pPr marL="514350" indent="-514350">
              <a:spcBef>
                <a:spcPts val="0"/>
              </a:spcBef>
              <a:buAutoNum type="arabicPeriod"/>
            </a:pPr>
            <a:r>
              <a:rPr lang="en-US" sz="2400" smtClean="0"/>
              <a:t>Roll play</a:t>
            </a:r>
          </a:p>
          <a:p>
            <a:pPr marL="514350" indent="-514350">
              <a:spcBef>
                <a:spcPts val="0"/>
              </a:spcBef>
              <a:buAutoNum type="arabicPeriod"/>
            </a:pPr>
            <a:r>
              <a:rPr lang="en-US" sz="2400" smtClean="0"/>
              <a:t>Visualization</a:t>
            </a:r>
          </a:p>
          <a:p>
            <a:pPr marL="514350" indent="-514350">
              <a:spcBef>
                <a:spcPts val="0"/>
              </a:spcBef>
              <a:buAutoNum type="arabicPeriod"/>
            </a:pPr>
            <a:r>
              <a:rPr lang="en-US" sz="2400" smtClean="0"/>
              <a:t>Metaphor/analogy &amp; simile</a:t>
            </a:r>
          </a:p>
          <a:p>
            <a:pPr marL="514350" indent="-514350">
              <a:spcBef>
                <a:spcPts val="0"/>
              </a:spcBef>
              <a:buAutoNum type="arabicPeriod"/>
            </a:pPr>
            <a:r>
              <a:rPr lang="en-US" sz="2400" smtClean="0"/>
              <a:t>Reciprocal teaching &amp; cooperative learning</a:t>
            </a:r>
          </a:p>
          <a:p>
            <a:pPr marL="514350" indent="-514350">
              <a:spcBef>
                <a:spcPts val="0"/>
              </a:spcBef>
              <a:buAutoNum type="arabicPeriod"/>
            </a:pPr>
            <a:r>
              <a:rPr lang="en-US" sz="2400" smtClean="0"/>
              <a:t>Music (mood, connections &amp; memory</a:t>
            </a:r>
            <a:r>
              <a:rPr lang="en-US" smtClean="0"/>
              <a:t>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343400" cy="4953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85000" lnSpcReduction="10000"/>
          </a:bodyPr>
          <a:lstStyle/>
          <a:p>
            <a:pPr marL="514350" indent="-514350">
              <a:lnSpc>
                <a:spcPct val="120000"/>
              </a:lnSpc>
              <a:spcBef>
                <a:spcPts val="0"/>
              </a:spcBef>
              <a:buAutoNum type="arabicPeriod" startAt="11"/>
            </a:pPr>
            <a:r>
              <a:rPr lang="en-US" dirty="0" smtClean="0"/>
              <a:t>Graphic Organizers</a:t>
            </a:r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AutoNum type="arabicPeriod" startAt="11"/>
            </a:pPr>
            <a:r>
              <a:rPr lang="en-US" dirty="0" smtClean="0"/>
              <a:t>Symbolic Drawing</a:t>
            </a:r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AutoNum type="arabicPeriod" startAt="11"/>
            </a:pPr>
            <a:r>
              <a:rPr lang="en-US" dirty="0" smtClean="0"/>
              <a:t>Humor</a:t>
            </a:r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AutoNum type="arabicPeriod" startAt="11"/>
            </a:pPr>
            <a:r>
              <a:rPr lang="en-US" dirty="0" smtClean="0"/>
              <a:t>Discussion (Collaborative Communication)</a:t>
            </a:r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AutoNum type="arabicPeriod" startAt="11"/>
            </a:pPr>
            <a:r>
              <a:rPr lang="en-US" dirty="0" smtClean="0"/>
              <a:t>Games</a:t>
            </a:r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AutoNum type="arabicPeriod" startAt="11"/>
            </a:pPr>
            <a:r>
              <a:rPr lang="en-US" dirty="0" smtClean="0"/>
              <a:t>Project-based Instruction</a:t>
            </a:r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AutoNum type="arabicPeriod" startAt="11"/>
            </a:pPr>
            <a:r>
              <a:rPr lang="en-US" dirty="0" smtClean="0"/>
              <a:t>Field trips</a:t>
            </a:r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AutoNum type="arabicPeriod" startAt="11"/>
            </a:pPr>
            <a:r>
              <a:rPr lang="en-US" dirty="0" err="1" smtClean="0"/>
              <a:t>Manipulatives</a:t>
            </a:r>
            <a:endParaRPr lang="en-US" dirty="0" smtClean="0"/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AutoNum type="arabicPeriod" startAt="11"/>
            </a:pPr>
            <a:r>
              <a:rPr lang="en-US" dirty="0" smtClean="0"/>
              <a:t>Technology</a:t>
            </a:r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AutoNum type="arabicPeriod" startAt="11"/>
            </a:pPr>
            <a:r>
              <a:rPr lang="en-US" dirty="0" smtClean="0"/>
              <a:t>Work-Study (apprenticeships and internships)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60983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7200" y="381000"/>
            <a:ext cx="8229600" cy="60198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838200" y="762000"/>
            <a:ext cx="7467600" cy="526297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US" sz="4800" b="1" dirty="0" smtClean="0">
                <a:solidFill>
                  <a:schemeClr val="bg1"/>
                </a:solidFill>
                <a:latin typeface="Mufferaw" pitchFamily="66" charset="0"/>
              </a:rPr>
              <a:t>“N</a:t>
            </a:r>
            <a:r>
              <a:rPr lang="en-US" sz="4800" b="1" i="0" u="none" strike="noStrike" baseline="0" dirty="0" smtClean="0">
                <a:solidFill>
                  <a:schemeClr val="bg1"/>
                </a:solidFill>
                <a:latin typeface="Mufferaw" pitchFamily="66" charset="0"/>
              </a:rPr>
              <a:t>ot  everything</a:t>
            </a:r>
          </a:p>
          <a:p>
            <a:r>
              <a:rPr lang="en-US" sz="4800" b="1" i="0" u="none" strike="noStrike" baseline="0" dirty="0" smtClean="0">
                <a:solidFill>
                  <a:schemeClr val="bg1"/>
                </a:solidFill>
                <a:latin typeface="Mufferaw" pitchFamily="66" charset="0"/>
              </a:rPr>
              <a:t>That  counts </a:t>
            </a:r>
          </a:p>
          <a:p>
            <a:r>
              <a:rPr lang="en-US" sz="4800" b="1" i="0" u="none" strike="noStrike" baseline="0" dirty="0" smtClean="0">
                <a:solidFill>
                  <a:schemeClr val="bg1"/>
                </a:solidFill>
                <a:latin typeface="Mufferaw" pitchFamily="66" charset="0"/>
              </a:rPr>
              <a:t>Can </a:t>
            </a:r>
            <a:r>
              <a:rPr lang="en-US" sz="4800" b="1" dirty="0" smtClean="0">
                <a:solidFill>
                  <a:schemeClr val="bg1"/>
                </a:solidFill>
                <a:latin typeface="Mufferaw" pitchFamily="66" charset="0"/>
              </a:rPr>
              <a:t> </a:t>
            </a:r>
            <a:r>
              <a:rPr lang="en-US" sz="4800" b="1" i="0" u="none" strike="noStrike" baseline="0" dirty="0" smtClean="0">
                <a:solidFill>
                  <a:schemeClr val="bg1"/>
                </a:solidFill>
                <a:latin typeface="Mufferaw" pitchFamily="66" charset="0"/>
              </a:rPr>
              <a:t>be  counted,</a:t>
            </a:r>
          </a:p>
          <a:p>
            <a:r>
              <a:rPr lang="en-US" sz="4800" b="1" i="0" u="none" strike="noStrike" baseline="0" dirty="0" smtClean="0">
                <a:solidFill>
                  <a:schemeClr val="bg1"/>
                </a:solidFill>
                <a:latin typeface="Mufferaw" pitchFamily="66" charset="0"/>
              </a:rPr>
              <a:t>and  not </a:t>
            </a:r>
            <a:r>
              <a:rPr lang="en-US" sz="4800" b="1" i="0" u="none" strike="noStrike" dirty="0" smtClean="0">
                <a:solidFill>
                  <a:schemeClr val="bg1"/>
                </a:solidFill>
                <a:latin typeface="Mufferaw" pitchFamily="66" charset="0"/>
              </a:rPr>
              <a:t> </a:t>
            </a:r>
            <a:r>
              <a:rPr lang="en-US" sz="4800" b="1" i="0" u="none" strike="noStrike" baseline="0" dirty="0" smtClean="0">
                <a:solidFill>
                  <a:schemeClr val="bg1"/>
                </a:solidFill>
                <a:latin typeface="Mufferaw" pitchFamily="66" charset="0"/>
              </a:rPr>
              <a:t>everything </a:t>
            </a:r>
          </a:p>
          <a:p>
            <a:r>
              <a:rPr lang="en-US" sz="4800" b="1" dirty="0" err="1">
                <a:solidFill>
                  <a:schemeClr val="bg1"/>
                </a:solidFill>
                <a:latin typeface="Mufferaw" pitchFamily="66" charset="0"/>
              </a:rPr>
              <a:t>T</a:t>
            </a:r>
            <a:r>
              <a:rPr lang="en-US" sz="4800" b="1" i="0" u="none" strike="noStrike" baseline="0" dirty="0" err="1" smtClean="0">
                <a:solidFill>
                  <a:schemeClr val="bg1"/>
                </a:solidFill>
                <a:latin typeface="Mufferaw" pitchFamily="66" charset="0"/>
              </a:rPr>
              <a:t>Hat</a:t>
            </a:r>
            <a:r>
              <a:rPr lang="en-US" sz="4800" b="1" dirty="0" smtClean="0">
                <a:solidFill>
                  <a:schemeClr val="bg1"/>
                </a:solidFill>
                <a:latin typeface="Mufferaw" pitchFamily="66" charset="0"/>
              </a:rPr>
              <a:t>  </a:t>
            </a:r>
            <a:r>
              <a:rPr lang="en-US" sz="4800" b="1" i="0" u="none" strike="noStrike" baseline="0" dirty="0" smtClean="0">
                <a:solidFill>
                  <a:schemeClr val="bg1"/>
                </a:solidFill>
                <a:latin typeface="Mufferaw" pitchFamily="66" charset="0"/>
              </a:rPr>
              <a:t>can  be  counted,</a:t>
            </a:r>
          </a:p>
          <a:p>
            <a:r>
              <a:rPr lang="en-US" sz="4800" b="1" i="0" u="none" strike="noStrike" baseline="0" dirty="0" smtClean="0">
                <a:solidFill>
                  <a:schemeClr val="bg1"/>
                </a:solidFill>
                <a:latin typeface="Mufferaw" pitchFamily="66" charset="0"/>
              </a:rPr>
              <a:t>counts.“</a:t>
            </a:r>
            <a:endParaRPr lang="en-US" sz="4800" b="1" dirty="0">
              <a:solidFill>
                <a:schemeClr val="bg1"/>
              </a:solidFill>
              <a:latin typeface="Mufferaw" pitchFamily="66" charset="0"/>
            </a:endParaRPr>
          </a:p>
          <a:p>
            <a:pPr algn="r"/>
            <a:r>
              <a:rPr lang="en-US" sz="4800" b="1" dirty="0" smtClean="0">
                <a:solidFill>
                  <a:schemeClr val="bg1"/>
                </a:solidFill>
                <a:latin typeface="Mufferaw" pitchFamily="66" charset="0"/>
              </a:rPr>
              <a:t>Albert Einstein</a:t>
            </a:r>
            <a:endParaRPr lang="en-US" sz="4800" dirty="0">
              <a:solidFill>
                <a:schemeClr val="bg1"/>
              </a:solidFill>
              <a:latin typeface="Mufferaw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842245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AME" val="Moon"/>
</p:tagLst>
</file>

<file path=ppt/tags/tag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AME" val="Moon"/>
</p:tagLst>
</file>

<file path=ppt/tags/tag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AME" val="Moon"/>
</p:tagLst>
</file>

<file path=ppt/tags/tag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AME" val="Moon"/>
</p:tagLst>
</file>

<file path=ppt/tags/tag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AME" val="Moon"/>
</p:tagLst>
</file>

<file path=ppt/tags/tag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AME" val="MoonShape"/>
  <p:tag name="ANGLE" val="3"/>
</p:tagLst>
</file>

<file path=ppt/tags/tag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AME" val="MoonHalfShape"/>
  <p:tag name="ANGLE" val="4"/>
</p:tagLst>
</file>

<file path=ppt/tags/tag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AME" val="MoonShape"/>
  <p:tag name="ANGLE" val="5"/>
</p:tagLst>
</file>

<file path=ppt/tags/tag10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AME" val="MoonHalfShape"/>
  <p:tag name="ANGLE" val="5"/>
</p:tagLst>
</file>

<file path=ppt/tags/tag1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AME" val="MoonShape"/>
  <p:tag name="ANGLE" val="4"/>
</p:tagLst>
</file>

<file path=ppt/tags/tag1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AME" val="MoonHalfShape"/>
  <p:tag name="ANGLE" val="4"/>
</p:tagLst>
</file>

<file path=ppt/tags/tag1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AME" val="MoonShape"/>
  <p:tag name="ANGLE" val="2"/>
</p:tagLst>
</file>

<file path=ppt/tags/tag1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AME" val="MoonHalfShape"/>
  <p:tag name="ANGLE" val="2"/>
</p:tagLst>
</file>

<file path=ppt/tags/tag1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AME" val="MoonShape"/>
  <p:tag name="ANGLE" val="1"/>
</p:tagLst>
</file>

<file path=ppt/tags/tag1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NAME" val="MoonHalfShape"/>
  <p:tag name="ANGLE" val="1"/>
</p:tagLst>
</file>

<file path=ppt/tags/tag1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j3r.G3ReQkC340SS5pUrGA"/>
</p:tagLst>
</file>

<file path=ppt/tags/tag1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GafzHAf9S0K8N1tIbetDFw"/>
</p:tagLst>
</file>

<file path=ppt/tags/tag20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s0Mn0bnwFk65rwiwfaHUPg"/>
</p:tagLst>
</file>

<file path=ppt/tags/tag2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jtnbciHNg0ibI5IZyBUHYA"/>
</p:tagLst>
</file>

<file path=ppt/tags/tag2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xQYduQl4UkuZW3HxvXWgKw"/>
</p:tagLst>
</file>

<file path=ppt/tags/tag2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tv5TkKzFeU6rZVHfzfV.Jw"/>
</p:tagLst>
</file>

<file path=ppt/tags/tag2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.itKEWS1J02udTmXs5HcTQ"/>
</p:tagLst>
</file>

<file path=ppt/tags/tag2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0k.QCWYGh0ClpvScp_yMrg"/>
</p:tagLst>
</file>

<file path=ppt/tags/tag2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1hfuz4gtTESXf.FUwBqVPw"/>
</p:tagLst>
</file>

<file path=ppt/tags/tag2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wQzPvvQB6UCXUK0XIE53Qw"/>
</p:tagLst>
</file>

<file path=ppt/tags/tag2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JVS.b1csAEefPg4HVj70jg"/>
</p:tagLst>
</file>

<file path=ppt/tags/tag3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76uKpjc9CECukfzNwP6yXg"/>
</p:tagLst>
</file>

<file path=ppt/tags/tag3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zs4iIEqde0Cvs0foUsFg9A"/>
</p:tagLst>
</file>

<file path=ppt/tags/tag3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T7.wrFWIlUKtfBhSiSEaQQ"/>
</p:tagLst>
</file>

<file path=ppt/tags/tag3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TqWSX1OLA0.HHYWW79Mkew"/>
</p:tagLst>
</file>

<file path=ppt/tags/tag3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JxA9oVcDPUmzpGSoBv75sQ"/>
</p:tagLst>
</file>

<file path=ppt/tags/tag3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GdgTi0OenUOq38YbrASNmQ"/>
</p:tagLst>
</file>

<file path=ppt/tags/tag3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BXdgASvdc0eJSnYre34CRA"/>
</p:tagLst>
</file>

<file path=ppt/tags/tag3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D94bPYhXMkecXludVoZHxw"/>
</p:tagLst>
</file>

<file path=ppt/tags/tag3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13yFDdjE8UyVqHmRKyQhag"/>
</p:tagLst>
</file>

<file path=ppt/tags/tag40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Fjt2iiVzlUqdt0QfS2_UfA"/>
</p:tagLst>
</file>

<file path=ppt/tags/tag4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KZIYpgdkakCPY11mh8.zmw"/>
</p:tagLst>
</file>

<file path=ppt/tags/tag4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fXq8GEmSM0WdIr9c5MHVRQ"/>
</p:tagLst>
</file>

<file path=ppt/tags/tag4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VmFNbsZmYkSWIY19khw2FA"/>
</p:tagLst>
</file>

<file path=ppt/tags/tag4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wRoHwKHbd0erB0kCVZBpPA"/>
</p:tagLst>
</file>

<file path=ppt/tags/tag4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opQK9fYBn0uCgfU5QynBaA"/>
</p:tagLst>
</file>

<file path=ppt/tags/tag4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Y3uakUAP.k.eTwuFAEW9ng"/>
</p:tagLst>
</file>

<file path=ppt/tags/tag4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ksrDm7B.nk.5exjVk2msvw"/>
</p:tagLst>
</file>

<file path=ppt/tags/tag4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HvN9OBF7bEWpUYhBvbb3DQ"/>
</p:tagLst>
</file>

<file path=ppt/tags/tag4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Zrwant3.7U6E1QI2_WfAmA"/>
</p:tagLst>
</file>

<file path=ppt/tags/tag50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UqaAmaSJaU.yVhlN.mty_g"/>
</p:tagLst>
</file>

<file path=ppt/tags/tag5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aGfelPrE10yEa8nr1YXpSA"/>
</p:tagLst>
</file>

<file path=ppt/tags/tag5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idUj1A1OQk2jNs4e4N4uSw"/>
</p:tagLst>
</file>

<file path=ppt/tags/tag5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7wjUuDc_eEeZyO1JzepeLw"/>
</p:tagLst>
</file>

<file path=ppt/tags/tag5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5D1X2itnc060lAlDso38uw"/>
</p:tagLst>
</file>

<file path=ppt/tags/tag5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0KjZhbeE0EyLGt6Ztx8tHg"/>
</p:tagLst>
</file>

<file path=ppt/tags/tag5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rkZu1JFbYkWM0.7b38rsXw"/>
</p:tagLst>
</file>

<file path=ppt/tags/tag5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0omxmhCNr0qtPVlvujpPIA"/>
</p:tagLst>
</file>

<file path=ppt/tags/tag5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As7KfteJw0GN.bEgOuHG.g"/>
</p:tagLst>
</file>

<file path=ppt/tags/tag5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rZExJFV_jU.7F9owfjJO.A"/>
</p:tagLst>
</file>

<file path=ppt/tags/tag60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hn0RzHVn3ESxtIKaYH8_hQ"/>
</p:tagLst>
</file>

<file path=ppt/tags/tag6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6oQdhgbDHUuS67o8ONXVYA"/>
</p:tagLst>
</file>

<file path=ppt/tags/tag6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wOvCQhDTC0SSxNY_IMCoGg"/>
</p:tagLst>
</file>

<file path=ppt/tags/tag6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SVIHY9hKR0eZQZOyjcHppg"/>
</p:tagLst>
</file>

<file path=ppt/tags/tag6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qK1NSWyE4ESk5zhM4N0RdQ"/>
</p:tagLst>
</file>

<file path=ppt/tags/tag6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X5jPk_I5PkSiRBoAMhRmgA"/>
</p:tagLst>
</file>

<file path=ppt/tags/tag6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hHzZBvaX4kueww_mYZsmtw"/>
</p:tagLst>
</file>

<file path=ppt/tags/tag6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qcEHOM1x7ku6FsHaNRbg2g"/>
</p:tagLst>
</file>

<file path=ppt/tags/tag6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2p3UVUezAkasm3OsKny2oA"/>
</p:tagLst>
</file>

<file path=ppt/tags/tag6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oxPh8GF4KUenlovEDWeDQQ"/>
</p:tagLst>
</file>

<file path=ppt/tags/tag70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IOtlQ1UUrEi3e1SbCqeryQ"/>
</p:tagLst>
</file>

<file path=ppt/tags/tag7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xpikTaouZ02g4TNPDMPi6w"/>
</p:tagLst>
</file>

<file path=ppt/tags/tag7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w_jxNcoVg06jzncs2Ltq4A"/>
</p:tagLst>
</file>

<file path=ppt/tags/tag7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JlH48GBpBkOLsOK4arQiYQ"/>
</p:tagLst>
</file>

<file path=ppt/tags/tag7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huSYrOSeREm3agy9g.qNzw"/>
</p:tagLst>
</file>

<file path=ppt/tags/tag7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LcOBLaFM70uUw9hrHPKdIQ"/>
</p:tagLst>
</file>

<file path=ppt/tags/tag7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tptBuPvpU0ym0vq4bT0yRA"/>
</p:tagLst>
</file>

<file path=ppt/tags/tag7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Ob_MV2ES2Ui6RQeyLhB.5A"/>
</p:tagLst>
</file>

<file path=ppt/tags/tag7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Zwt4KIVFEUKk_Fm2O9d5LQ"/>
</p:tagLst>
</file>

<file path=ppt/tags/tag7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GIhw2Qpg60eKSngq93gNfQ"/>
</p:tagLst>
</file>

<file path=ppt/tags/tag80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SMMpUYHpbUaSb78p0MS_5w"/>
</p:tagLst>
</file>

<file path=ppt/tags/tag8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XyjsBMaKS0SFT2DN1eorrA"/>
</p:tagLst>
</file>

<file path=ppt/tags/tag8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k4kZEvHdXUGJfHQvs6fDsA"/>
</p:tagLst>
</file>

<file path=ppt/tags/tag8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zDt6zf2c1EWp_WgQW8Q0SQ"/>
</p:tagLst>
</file>

<file path=ppt/tags/tag8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DrZkBtUsnEaynh0K_Gfzfg"/>
</p:tagLst>
</file>

<file path=ppt/tags/tag8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5nD8iNu0JUK7eWe5zFTiqQ"/>
</p:tagLst>
</file>

<file path=ppt/tags/tag8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TUHIg8xMmECCShDvj0ifug"/>
</p:tagLst>
</file>

<file path=ppt/tags/tag8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bka1gN7KlkKiCcaTB0R6fw"/>
</p:tagLst>
</file>

<file path=ppt/tags/tag8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L_WHOHvOf0yIItrHO4Hb4w"/>
</p:tagLst>
</file>

<file path=ppt/tags/tag8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XZNw7Qtnr0y7ygZ6DKQseg"/>
</p:tagLst>
</file>

<file path=ppt/tags/tag90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ls.7YpAVOUW4wMOF.LbMPQ"/>
</p:tagLst>
</file>

<file path=ppt/tags/tag9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pjBlUoZW5kmoLaW3TQAdJw"/>
</p:tagLst>
</file>

<file path=ppt/tags/tag9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Ni_g7FGkQ0eoThZZU7z_ig"/>
</p:tagLst>
</file>

<file path=ppt/tags/tag9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0jHslPI8wkWVW2qDaOKsvA"/>
</p:tagLst>
</file>

<file path=ppt/tags/tag9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E7zKAUvSrkaQxxjejYbEVA"/>
</p:tagLst>
</file>

<file path=ppt/tags/tag9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6rrGweZ.akWQwGg1qPq5Nw"/>
</p:tagLst>
</file>

<file path=ppt/tags/tag9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0pDaPzjeQkiRTzQK8tf5PA"/>
</p:tagLst>
</file>

<file path=ppt/tags/tag9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UOQmGacXxk6O5ryMcut3wA"/>
</p:tagLst>
</file>

<file path=ppt/tags/tag9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.BxLk43thUCuxznGBqWxCw"/>
</p:tagLst>
</file>

<file path=ppt/tags/tag9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MZ0uQ0hrdUS09oDT.VcWRw"/>
</p:tagLst>
</file>

<file path=ppt/tags/tag100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rBZxggzdBEuU313_EK14Ew"/>
</p:tagLst>
</file>

<file path=ppt/tags/tag10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leBgc_VYhU6S0VNT3m20vA"/>
</p:tagLst>
</file>

<file path=ppt/tags/tag10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7BelQE.1MUmjcLjtAAZzRQ"/>
</p:tagLst>
</file>

<file path=ppt/tags/tag10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IY87LAQZb06E4AoXKZNH0w"/>
</p:tagLst>
</file>

<file path=ppt/tags/tag10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KlEnI6wPdkOVmdRECmVdrg"/>
</p:tagLst>
</file>

<file path=ppt/tags/tag10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mOWl9YFxNk.6QnkUvnBGlg"/>
</p:tagLst>
</file>

<file path=ppt/tags/tag10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HINKCELLSHAPEDONOTDELETE" val="pjPijXI6YTUSlKmSNiQaTgg"/>
</p:tagLst>
</file>

<file path=ppt/tags/tag10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1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4_Smarter Balanced template_CF_GAE288">
  <a:themeElements>
    <a:clrScheme name="Current">
      <a:dk1>
        <a:srgbClr val="000000"/>
      </a:dk1>
      <a:lt1>
        <a:srgbClr val="FFFFFF"/>
      </a:lt1>
      <a:dk2>
        <a:srgbClr val="18577E"/>
      </a:dk2>
      <a:lt2>
        <a:srgbClr val="FFFFFF"/>
      </a:lt2>
      <a:accent1>
        <a:srgbClr val="DDDDDD"/>
      </a:accent1>
      <a:accent2>
        <a:srgbClr val="63676A"/>
      </a:accent2>
      <a:accent3>
        <a:srgbClr val="41A747"/>
      </a:accent3>
      <a:accent4>
        <a:srgbClr val="0085AE"/>
      </a:accent4>
      <a:accent5>
        <a:srgbClr val="FF6600"/>
      </a:accent5>
      <a:accent6>
        <a:srgbClr val="808080"/>
      </a:accent6>
      <a:hlink>
        <a:srgbClr val="40A747"/>
      </a:hlink>
      <a:folHlink>
        <a:srgbClr val="0085AE"/>
      </a:folHlink>
    </a:clrScheme>
    <a:fontScheme name="McKJapanes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 w="9525">
          <a:solidFill>
            <a:schemeClr val="bg1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a:spPr>
      <a:bodyPr rtlCol="0" anchor="ctr"/>
      <a:lstStyle>
        <a:defPPr algn="ctr"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Current">
        <a:dk1>
          <a:srgbClr val="000000"/>
        </a:dk1>
        <a:lt1>
          <a:srgbClr val="FFFFFF"/>
        </a:lt1>
        <a:dk2>
          <a:srgbClr val="18577E"/>
        </a:dk2>
        <a:lt2>
          <a:srgbClr val="FFFFFF"/>
        </a:lt2>
        <a:accent1>
          <a:srgbClr val="DDDDDD"/>
        </a:accent1>
        <a:accent2>
          <a:srgbClr val="63676A"/>
        </a:accent2>
        <a:accent3>
          <a:srgbClr val="41A747"/>
        </a:accent3>
        <a:accent4>
          <a:srgbClr val="0085AE"/>
        </a:accent4>
        <a:accent5>
          <a:srgbClr val="FF6600"/>
        </a:accent5>
        <a:accent6>
          <a:srgbClr val="808080"/>
        </a:accent6>
        <a:hlink>
          <a:srgbClr val="40A747"/>
        </a:hlink>
        <a:folHlink>
          <a:srgbClr val="0085A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SB Theme">
  <a:themeElements>
    <a:clrScheme name="Custom 5">
      <a:dk1>
        <a:srgbClr val="000000"/>
      </a:dk1>
      <a:lt1>
        <a:srgbClr val="FFFFFF"/>
      </a:lt1>
      <a:dk2>
        <a:srgbClr val="000000"/>
      </a:dk2>
      <a:lt2>
        <a:srgbClr val="0085AD"/>
      </a:lt2>
      <a:accent1>
        <a:srgbClr val="43B02A"/>
      </a:accent1>
      <a:accent2>
        <a:srgbClr val="84BD00"/>
      </a:accent2>
      <a:accent3>
        <a:srgbClr val="00B5E2"/>
      </a:accent3>
      <a:accent4>
        <a:srgbClr val="006298"/>
      </a:accent4>
      <a:accent5>
        <a:srgbClr val="8A1538"/>
      </a:accent5>
      <a:accent6>
        <a:srgbClr val="63666A"/>
      </a:accent6>
      <a:hlink>
        <a:srgbClr val="0085AD"/>
      </a:hlink>
      <a:folHlink>
        <a:srgbClr val="8A1538"/>
      </a:folHlink>
    </a:clrScheme>
    <a:fontScheme name="Custom 3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854</TotalTime>
  <Words>850</Words>
  <Application>Microsoft Office PowerPoint</Application>
  <PresentationFormat>On-screen Show (4:3)</PresentationFormat>
  <Paragraphs>166</Paragraphs>
  <Slides>12</Slides>
  <Notes>12</Notes>
  <HiddenSlides>0</HiddenSlides>
  <MMClips>0</MMClips>
  <ScaleCrop>false</ScaleCrop>
  <HeadingPairs>
    <vt:vector size="6" baseType="variant">
      <vt:variant>
        <vt:lpstr>Design Template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Office Theme</vt:lpstr>
      <vt:lpstr>4_Smarter Balanced template_CF_GAE288</vt:lpstr>
      <vt:lpstr>SB Theme</vt:lpstr>
      <vt:lpstr>think-cell Slide</vt:lpstr>
      <vt:lpstr>The CTA Summer Institute IPD Strand at UCLA (Instruction &amp; Professional Development)</vt:lpstr>
      <vt:lpstr>Rationale behind the switch to Common Core Standards</vt:lpstr>
      <vt:lpstr>Slide 3</vt:lpstr>
      <vt:lpstr>Slide 4</vt:lpstr>
      <vt:lpstr>Common Core State Standards bring more breadth and depth by emphasizing the full range of thinking skills</vt:lpstr>
      <vt:lpstr>Transitioning to the Smarter Balance Assessment Deb Sigman, Deputy Superintendent  CA State Superintendent of Public Education Tom Torlakson’s Office</vt:lpstr>
      <vt:lpstr>Give it a try!</vt:lpstr>
      <vt:lpstr> </vt:lpstr>
      <vt:lpstr>CTA Concerns</vt:lpstr>
      <vt:lpstr>Dr. Marcia Tate Developing Minds, Inc. Atlanta, GA</vt:lpstr>
      <vt:lpstr>20 Strategies  to incorporate into your lessons that take  advantage of how the brain learns best:</vt:lpstr>
      <vt:lpstr>Slide 12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CTA Summer Institute at UCLA</dc:title>
  <dc:creator>Nodar</dc:creator>
  <cp:lastModifiedBy>Daphne Moote</cp:lastModifiedBy>
  <cp:revision>26</cp:revision>
  <cp:lastPrinted>2013-08-25T03:51:20Z</cp:lastPrinted>
  <dcterms:created xsi:type="dcterms:W3CDTF">2013-08-25T14:51:25Z</dcterms:created>
  <dcterms:modified xsi:type="dcterms:W3CDTF">2013-08-25T21:04:47Z</dcterms:modified>
</cp:coreProperties>
</file>